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sldIdLst>
    <p:sldId id="256" r:id="rId2"/>
  </p:sldIdLst>
  <p:sldSz cx="9525000" cy="20955000"/>
  <p:notesSz cx="6858000" cy="9144000"/>
  <p:embeddedFontLst>
    <p:embeddedFont>
      <p:font typeface="Poppins" panose="00000500000000000000" pitchFamily="2" charset="0"/>
      <p:regular r:id="rId3"/>
    </p:embeddedFont>
    <p:embeddedFont>
      <p:font typeface="Poppins Bold" panose="00000800000000000000" charset="0"/>
      <p:regular r:id="rId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5" d="100"/>
          <a:sy n="35" d="100"/>
        </p:scale>
        <p:origin x="3762"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343F0"/>
        </a:solidFill>
        <a:effectLst/>
      </p:bgPr>
    </p:bg>
    <p:spTree>
      <p:nvGrpSpPr>
        <p:cNvPr id="1" name=""/>
        <p:cNvGrpSpPr/>
        <p:nvPr/>
      </p:nvGrpSpPr>
      <p:grpSpPr>
        <a:xfrm>
          <a:off x="0" y="0"/>
          <a:ext cx="0" cy="0"/>
          <a:chOff x="0" y="0"/>
          <a:chExt cx="0" cy="0"/>
        </a:xfrm>
      </p:grpSpPr>
      <p:grpSp>
        <p:nvGrpSpPr>
          <p:cNvPr id="2" name="Group 2"/>
          <p:cNvGrpSpPr/>
          <p:nvPr/>
        </p:nvGrpSpPr>
        <p:grpSpPr>
          <a:xfrm>
            <a:off x="4586794" y="2955708"/>
            <a:ext cx="3721176" cy="3927157"/>
            <a:chOff x="0" y="0"/>
            <a:chExt cx="707532" cy="746696"/>
          </a:xfrm>
        </p:grpSpPr>
        <p:sp>
          <p:nvSpPr>
            <p:cNvPr id="3" name="Freeform 3"/>
            <p:cNvSpPr/>
            <p:nvPr/>
          </p:nvSpPr>
          <p:spPr>
            <a:xfrm>
              <a:off x="0" y="0"/>
              <a:ext cx="707532" cy="746696"/>
            </a:xfrm>
            <a:custGeom>
              <a:avLst/>
              <a:gdLst/>
              <a:ahLst/>
              <a:cxnLst/>
              <a:rect l="l" t="t" r="r" b="b"/>
              <a:pathLst>
                <a:path w="707532" h="746696">
                  <a:moveTo>
                    <a:pt x="68657" y="0"/>
                  </a:moveTo>
                  <a:lnTo>
                    <a:pt x="638875" y="0"/>
                  </a:lnTo>
                  <a:cubicBezTo>
                    <a:pt x="657084" y="0"/>
                    <a:pt x="674547" y="7233"/>
                    <a:pt x="687423" y="20109"/>
                  </a:cubicBezTo>
                  <a:cubicBezTo>
                    <a:pt x="700299" y="32985"/>
                    <a:pt x="707532" y="50448"/>
                    <a:pt x="707532" y="68657"/>
                  </a:cubicBezTo>
                  <a:lnTo>
                    <a:pt x="707532" y="678040"/>
                  </a:lnTo>
                  <a:cubicBezTo>
                    <a:pt x="707532" y="696249"/>
                    <a:pt x="700299" y="713712"/>
                    <a:pt x="687423" y="726587"/>
                  </a:cubicBezTo>
                  <a:cubicBezTo>
                    <a:pt x="674547" y="739463"/>
                    <a:pt x="657084" y="746696"/>
                    <a:pt x="638875" y="746696"/>
                  </a:cubicBezTo>
                  <a:lnTo>
                    <a:pt x="68657" y="746696"/>
                  </a:lnTo>
                  <a:cubicBezTo>
                    <a:pt x="50448" y="746696"/>
                    <a:pt x="32985" y="739463"/>
                    <a:pt x="20109" y="726587"/>
                  </a:cubicBezTo>
                  <a:cubicBezTo>
                    <a:pt x="7233" y="713712"/>
                    <a:pt x="0" y="696249"/>
                    <a:pt x="0" y="678040"/>
                  </a:cubicBezTo>
                  <a:lnTo>
                    <a:pt x="0" y="68657"/>
                  </a:lnTo>
                  <a:cubicBezTo>
                    <a:pt x="0" y="50448"/>
                    <a:pt x="7233" y="32985"/>
                    <a:pt x="20109" y="20109"/>
                  </a:cubicBezTo>
                  <a:cubicBezTo>
                    <a:pt x="32985" y="7233"/>
                    <a:pt x="50448" y="0"/>
                    <a:pt x="68657" y="0"/>
                  </a:cubicBezTo>
                  <a:close/>
                </a:path>
              </a:pathLst>
            </a:custGeom>
            <a:blipFill>
              <a:blip r:embed="rId2"/>
              <a:stretch>
                <a:fillRect t="-6317" b="-6317"/>
              </a:stretch>
            </a:blipFill>
          </p:spPr>
        </p:sp>
      </p:grpSp>
      <p:grpSp>
        <p:nvGrpSpPr>
          <p:cNvPr id="4" name="Group 4"/>
          <p:cNvGrpSpPr/>
          <p:nvPr/>
        </p:nvGrpSpPr>
        <p:grpSpPr>
          <a:xfrm>
            <a:off x="1098972" y="7282561"/>
            <a:ext cx="3153761" cy="3519343"/>
            <a:chOff x="0" y="0"/>
            <a:chExt cx="599646" cy="669156"/>
          </a:xfrm>
        </p:grpSpPr>
        <p:sp>
          <p:nvSpPr>
            <p:cNvPr id="5" name="Freeform 5"/>
            <p:cNvSpPr/>
            <p:nvPr/>
          </p:nvSpPr>
          <p:spPr>
            <a:xfrm>
              <a:off x="0" y="0"/>
              <a:ext cx="599646" cy="669156"/>
            </a:xfrm>
            <a:custGeom>
              <a:avLst/>
              <a:gdLst/>
              <a:ahLst/>
              <a:cxnLst/>
              <a:rect l="l" t="t" r="r" b="b"/>
              <a:pathLst>
                <a:path w="599646" h="669156">
                  <a:moveTo>
                    <a:pt x="81009" y="0"/>
                  </a:moveTo>
                  <a:lnTo>
                    <a:pt x="518637" y="0"/>
                  </a:lnTo>
                  <a:cubicBezTo>
                    <a:pt x="563377" y="0"/>
                    <a:pt x="599646" y="36269"/>
                    <a:pt x="599646" y="81009"/>
                  </a:cubicBezTo>
                  <a:lnTo>
                    <a:pt x="599646" y="588147"/>
                  </a:lnTo>
                  <a:cubicBezTo>
                    <a:pt x="599646" y="609632"/>
                    <a:pt x="591111" y="630237"/>
                    <a:pt x="575919" y="645429"/>
                  </a:cubicBezTo>
                  <a:cubicBezTo>
                    <a:pt x="560726" y="660621"/>
                    <a:pt x="540122" y="669156"/>
                    <a:pt x="518637" y="669156"/>
                  </a:cubicBezTo>
                  <a:lnTo>
                    <a:pt x="81009" y="669156"/>
                  </a:lnTo>
                  <a:cubicBezTo>
                    <a:pt x="59524" y="669156"/>
                    <a:pt x="38919" y="660621"/>
                    <a:pt x="23727" y="645429"/>
                  </a:cubicBezTo>
                  <a:cubicBezTo>
                    <a:pt x="8535" y="630237"/>
                    <a:pt x="0" y="609632"/>
                    <a:pt x="0" y="588147"/>
                  </a:cubicBezTo>
                  <a:lnTo>
                    <a:pt x="0" y="81009"/>
                  </a:lnTo>
                  <a:cubicBezTo>
                    <a:pt x="0" y="59524"/>
                    <a:pt x="8535" y="38919"/>
                    <a:pt x="23727" y="23727"/>
                  </a:cubicBezTo>
                  <a:cubicBezTo>
                    <a:pt x="38919" y="8535"/>
                    <a:pt x="59524" y="0"/>
                    <a:pt x="81009" y="0"/>
                  </a:cubicBezTo>
                  <a:close/>
                </a:path>
              </a:pathLst>
            </a:custGeom>
            <a:blipFill>
              <a:blip r:embed="rId3"/>
              <a:stretch>
                <a:fillRect t="-9741" b="-9741"/>
              </a:stretch>
            </a:blipFill>
          </p:spPr>
        </p:sp>
      </p:grpSp>
      <p:grpSp>
        <p:nvGrpSpPr>
          <p:cNvPr id="6" name="Group 6"/>
          <p:cNvGrpSpPr/>
          <p:nvPr/>
        </p:nvGrpSpPr>
        <p:grpSpPr>
          <a:xfrm>
            <a:off x="1098972" y="15603571"/>
            <a:ext cx="3153761" cy="3365863"/>
            <a:chOff x="0" y="0"/>
            <a:chExt cx="599646" cy="639974"/>
          </a:xfrm>
        </p:grpSpPr>
        <p:sp>
          <p:nvSpPr>
            <p:cNvPr id="7" name="Freeform 7"/>
            <p:cNvSpPr/>
            <p:nvPr/>
          </p:nvSpPr>
          <p:spPr>
            <a:xfrm>
              <a:off x="0" y="0"/>
              <a:ext cx="599646" cy="639974"/>
            </a:xfrm>
            <a:custGeom>
              <a:avLst/>
              <a:gdLst/>
              <a:ahLst/>
              <a:cxnLst/>
              <a:rect l="l" t="t" r="r" b="b"/>
              <a:pathLst>
                <a:path w="599646" h="639974">
                  <a:moveTo>
                    <a:pt x="81009" y="0"/>
                  </a:moveTo>
                  <a:lnTo>
                    <a:pt x="518637" y="0"/>
                  </a:lnTo>
                  <a:cubicBezTo>
                    <a:pt x="563377" y="0"/>
                    <a:pt x="599646" y="36269"/>
                    <a:pt x="599646" y="81009"/>
                  </a:cubicBezTo>
                  <a:lnTo>
                    <a:pt x="599646" y="558965"/>
                  </a:lnTo>
                  <a:cubicBezTo>
                    <a:pt x="599646" y="580450"/>
                    <a:pt x="591111" y="601055"/>
                    <a:pt x="575919" y="616247"/>
                  </a:cubicBezTo>
                  <a:cubicBezTo>
                    <a:pt x="560726" y="631439"/>
                    <a:pt x="540122" y="639974"/>
                    <a:pt x="518637" y="639974"/>
                  </a:cubicBezTo>
                  <a:lnTo>
                    <a:pt x="81009" y="639974"/>
                  </a:lnTo>
                  <a:cubicBezTo>
                    <a:pt x="36269" y="639974"/>
                    <a:pt x="0" y="603705"/>
                    <a:pt x="0" y="558965"/>
                  </a:cubicBezTo>
                  <a:lnTo>
                    <a:pt x="0" y="81009"/>
                  </a:lnTo>
                  <a:cubicBezTo>
                    <a:pt x="0" y="59524"/>
                    <a:pt x="8535" y="38919"/>
                    <a:pt x="23727" y="23727"/>
                  </a:cubicBezTo>
                  <a:cubicBezTo>
                    <a:pt x="38919" y="8535"/>
                    <a:pt x="59524" y="0"/>
                    <a:pt x="81009" y="0"/>
                  </a:cubicBezTo>
                  <a:close/>
                </a:path>
              </a:pathLst>
            </a:custGeom>
            <a:blipFill>
              <a:blip r:embed="rId4"/>
              <a:stretch>
                <a:fillRect l="-29944" r="-29944"/>
              </a:stretch>
            </a:blipFill>
          </p:spPr>
        </p:sp>
      </p:grpSp>
      <p:grpSp>
        <p:nvGrpSpPr>
          <p:cNvPr id="8" name="Group 8"/>
          <p:cNvGrpSpPr/>
          <p:nvPr/>
        </p:nvGrpSpPr>
        <p:grpSpPr>
          <a:xfrm>
            <a:off x="4762500" y="11200048"/>
            <a:ext cx="3545470" cy="4005378"/>
            <a:chOff x="0" y="0"/>
            <a:chExt cx="674124" cy="761569"/>
          </a:xfrm>
        </p:grpSpPr>
        <p:sp>
          <p:nvSpPr>
            <p:cNvPr id="9" name="Freeform 9"/>
            <p:cNvSpPr/>
            <p:nvPr/>
          </p:nvSpPr>
          <p:spPr>
            <a:xfrm>
              <a:off x="0" y="0"/>
              <a:ext cx="674124" cy="761569"/>
            </a:xfrm>
            <a:custGeom>
              <a:avLst/>
              <a:gdLst/>
              <a:ahLst/>
              <a:cxnLst/>
              <a:rect l="l" t="t" r="r" b="b"/>
              <a:pathLst>
                <a:path w="674124" h="761569">
                  <a:moveTo>
                    <a:pt x="72059" y="0"/>
                  </a:moveTo>
                  <a:lnTo>
                    <a:pt x="602065" y="0"/>
                  </a:lnTo>
                  <a:cubicBezTo>
                    <a:pt x="641862" y="0"/>
                    <a:pt x="674124" y="32262"/>
                    <a:pt x="674124" y="72059"/>
                  </a:cubicBezTo>
                  <a:lnTo>
                    <a:pt x="674124" y="689510"/>
                  </a:lnTo>
                  <a:cubicBezTo>
                    <a:pt x="674124" y="729307"/>
                    <a:pt x="641862" y="761569"/>
                    <a:pt x="602065" y="761569"/>
                  </a:cubicBezTo>
                  <a:lnTo>
                    <a:pt x="72059" y="761569"/>
                  </a:lnTo>
                  <a:cubicBezTo>
                    <a:pt x="52948" y="761569"/>
                    <a:pt x="34619" y="753977"/>
                    <a:pt x="21106" y="740463"/>
                  </a:cubicBezTo>
                  <a:cubicBezTo>
                    <a:pt x="7592" y="726950"/>
                    <a:pt x="0" y="708621"/>
                    <a:pt x="0" y="689510"/>
                  </a:cubicBezTo>
                  <a:lnTo>
                    <a:pt x="0" y="72059"/>
                  </a:lnTo>
                  <a:cubicBezTo>
                    <a:pt x="0" y="32262"/>
                    <a:pt x="32262" y="0"/>
                    <a:pt x="72059" y="0"/>
                  </a:cubicBezTo>
                  <a:close/>
                </a:path>
              </a:pathLst>
            </a:custGeom>
            <a:blipFill>
              <a:blip r:embed="rId5"/>
              <a:stretch>
                <a:fillRect l="-34622" r="-34622"/>
              </a:stretch>
            </a:blipFill>
          </p:spPr>
        </p:sp>
      </p:grpSp>
      <p:grpSp>
        <p:nvGrpSpPr>
          <p:cNvPr id="10" name="Group 10"/>
          <p:cNvGrpSpPr/>
          <p:nvPr/>
        </p:nvGrpSpPr>
        <p:grpSpPr>
          <a:xfrm>
            <a:off x="1098972" y="2954720"/>
            <a:ext cx="3908423" cy="3928145"/>
            <a:chOff x="0" y="0"/>
            <a:chExt cx="1263329" cy="1269704"/>
          </a:xfrm>
        </p:grpSpPr>
        <p:sp>
          <p:nvSpPr>
            <p:cNvPr id="11" name="Freeform 11"/>
            <p:cNvSpPr/>
            <p:nvPr/>
          </p:nvSpPr>
          <p:spPr>
            <a:xfrm>
              <a:off x="0" y="0"/>
              <a:ext cx="1263329" cy="1269704"/>
            </a:xfrm>
            <a:custGeom>
              <a:avLst/>
              <a:gdLst/>
              <a:ahLst/>
              <a:cxnLst/>
              <a:rect l="l" t="t" r="r" b="b"/>
              <a:pathLst>
                <a:path w="1263329" h="1269704">
                  <a:moveTo>
                    <a:pt x="65367" y="0"/>
                  </a:moveTo>
                  <a:lnTo>
                    <a:pt x="1197961" y="0"/>
                  </a:lnTo>
                  <a:cubicBezTo>
                    <a:pt x="1234063" y="0"/>
                    <a:pt x="1263329" y="29266"/>
                    <a:pt x="1263329" y="65367"/>
                  </a:cubicBezTo>
                  <a:lnTo>
                    <a:pt x="1263329" y="1204336"/>
                  </a:lnTo>
                  <a:cubicBezTo>
                    <a:pt x="1263329" y="1240438"/>
                    <a:pt x="1234063" y="1269704"/>
                    <a:pt x="1197961" y="1269704"/>
                  </a:cubicBezTo>
                  <a:lnTo>
                    <a:pt x="65367" y="1269704"/>
                  </a:lnTo>
                  <a:cubicBezTo>
                    <a:pt x="29266" y="1269704"/>
                    <a:pt x="0" y="1240438"/>
                    <a:pt x="0" y="1204336"/>
                  </a:cubicBezTo>
                  <a:lnTo>
                    <a:pt x="0" y="65367"/>
                  </a:lnTo>
                  <a:cubicBezTo>
                    <a:pt x="0" y="29266"/>
                    <a:pt x="29266" y="0"/>
                    <a:pt x="65367" y="0"/>
                  </a:cubicBezTo>
                  <a:close/>
                </a:path>
              </a:pathLst>
            </a:custGeom>
            <a:solidFill>
              <a:srgbClr val="FFFFFF"/>
            </a:solidFill>
          </p:spPr>
        </p:sp>
        <p:sp>
          <p:nvSpPr>
            <p:cNvPr id="12" name="TextBox 12"/>
            <p:cNvSpPr txBox="1"/>
            <p:nvPr/>
          </p:nvSpPr>
          <p:spPr>
            <a:xfrm>
              <a:off x="0" y="-19050"/>
              <a:ext cx="1263329" cy="1288754"/>
            </a:xfrm>
            <a:prstGeom prst="rect">
              <a:avLst/>
            </a:prstGeom>
          </p:spPr>
          <p:txBody>
            <a:bodyPr lIns="55880" tIns="55880" rIns="55880" bIns="55880" rtlCol="0" anchor="ctr"/>
            <a:lstStyle/>
            <a:p>
              <a:pPr algn="ctr">
                <a:lnSpc>
                  <a:spcPts val="2204"/>
                </a:lnSpc>
              </a:pPr>
              <a:endParaRPr/>
            </a:p>
          </p:txBody>
        </p:sp>
      </p:grpSp>
      <p:grpSp>
        <p:nvGrpSpPr>
          <p:cNvPr id="13" name="Group 13"/>
          <p:cNvGrpSpPr/>
          <p:nvPr/>
        </p:nvGrpSpPr>
        <p:grpSpPr>
          <a:xfrm>
            <a:off x="3779677" y="7253161"/>
            <a:ext cx="4528294" cy="3548742"/>
            <a:chOff x="0" y="0"/>
            <a:chExt cx="1463691" cy="1147068"/>
          </a:xfrm>
        </p:grpSpPr>
        <p:sp>
          <p:nvSpPr>
            <p:cNvPr id="14" name="Freeform 14"/>
            <p:cNvSpPr/>
            <p:nvPr/>
          </p:nvSpPr>
          <p:spPr>
            <a:xfrm>
              <a:off x="0" y="0"/>
              <a:ext cx="1463691" cy="1147068"/>
            </a:xfrm>
            <a:custGeom>
              <a:avLst/>
              <a:gdLst/>
              <a:ahLst/>
              <a:cxnLst/>
              <a:rect l="l" t="t" r="r" b="b"/>
              <a:pathLst>
                <a:path w="1463691" h="1147068">
                  <a:moveTo>
                    <a:pt x="71465" y="0"/>
                  </a:moveTo>
                  <a:lnTo>
                    <a:pt x="1392226" y="0"/>
                  </a:lnTo>
                  <a:cubicBezTo>
                    <a:pt x="1411180" y="0"/>
                    <a:pt x="1429357" y="7529"/>
                    <a:pt x="1442759" y="20931"/>
                  </a:cubicBezTo>
                  <a:cubicBezTo>
                    <a:pt x="1456162" y="34334"/>
                    <a:pt x="1463691" y="52511"/>
                    <a:pt x="1463691" y="71465"/>
                  </a:cubicBezTo>
                  <a:lnTo>
                    <a:pt x="1463691" y="1075604"/>
                  </a:lnTo>
                  <a:cubicBezTo>
                    <a:pt x="1463691" y="1094557"/>
                    <a:pt x="1456162" y="1112735"/>
                    <a:pt x="1442759" y="1126137"/>
                  </a:cubicBezTo>
                  <a:cubicBezTo>
                    <a:pt x="1429357" y="1139539"/>
                    <a:pt x="1411180" y="1147068"/>
                    <a:pt x="1392226" y="1147068"/>
                  </a:cubicBezTo>
                  <a:lnTo>
                    <a:pt x="71465" y="1147068"/>
                  </a:lnTo>
                  <a:cubicBezTo>
                    <a:pt x="31996" y="1147068"/>
                    <a:pt x="0" y="1115073"/>
                    <a:pt x="0" y="1075604"/>
                  </a:cubicBezTo>
                  <a:lnTo>
                    <a:pt x="0" y="71465"/>
                  </a:lnTo>
                  <a:cubicBezTo>
                    <a:pt x="0" y="52511"/>
                    <a:pt x="7529" y="34334"/>
                    <a:pt x="20931" y="20931"/>
                  </a:cubicBezTo>
                  <a:cubicBezTo>
                    <a:pt x="34334" y="7529"/>
                    <a:pt x="52511" y="0"/>
                    <a:pt x="71465" y="0"/>
                  </a:cubicBezTo>
                  <a:close/>
                </a:path>
              </a:pathLst>
            </a:custGeom>
            <a:solidFill>
              <a:srgbClr val="FFFFFF"/>
            </a:solidFill>
          </p:spPr>
        </p:sp>
        <p:sp>
          <p:nvSpPr>
            <p:cNvPr id="15" name="TextBox 15"/>
            <p:cNvSpPr txBox="1"/>
            <p:nvPr/>
          </p:nvSpPr>
          <p:spPr>
            <a:xfrm>
              <a:off x="0" y="-19050"/>
              <a:ext cx="1463691" cy="1166118"/>
            </a:xfrm>
            <a:prstGeom prst="rect">
              <a:avLst/>
            </a:prstGeom>
          </p:spPr>
          <p:txBody>
            <a:bodyPr lIns="55880" tIns="55880" rIns="55880" bIns="55880" rtlCol="0" anchor="ctr"/>
            <a:lstStyle/>
            <a:p>
              <a:pPr algn="ctr">
                <a:lnSpc>
                  <a:spcPts val="2204"/>
                </a:lnSpc>
              </a:pPr>
              <a:endParaRPr/>
            </a:p>
          </p:txBody>
        </p:sp>
      </p:grpSp>
      <p:grpSp>
        <p:nvGrpSpPr>
          <p:cNvPr id="16" name="Group 16"/>
          <p:cNvGrpSpPr/>
          <p:nvPr/>
        </p:nvGrpSpPr>
        <p:grpSpPr>
          <a:xfrm>
            <a:off x="1098972" y="11200048"/>
            <a:ext cx="4461171" cy="4005378"/>
            <a:chOff x="0" y="0"/>
            <a:chExt cx="1441995" cy="1294668"/>
          </a:xfrm>
        </p:grpSpPr>
        <p:sp>
          <p:nvSpPr>
            <p:cNvPr id="17" name="Freeform 17"/>
            <p:cNvSpPr/>
            <p:nvPr/>
          </p:nvSpPr>
          <p:spPr>
            <a:xfrm>
              <a:off x="0" y="0"/>
              <a:ext cx="1441995" cy="1294668"/>
            </a:xfrm>
            <a:custGeom>
              <a:avLst/>
              <a:gdLst/>
              <a:ahLst/>
              <a:cxnLst/>
              <a:rect l="l" t="t" r="r" b="b"/>
              <a:pathLst>
                <a:path w="1441995" h="1294668">
                  <a:moveTo>
                    <a:pt x="72540" y="0"/>
                  </a:moveTo>
                  <a:lnTo>
                    <a:pt x="1369455" y="0"/>
                  </a:lnTo>
                  <a:cubicBezTo>
                    <a:pt x="1388694" y="0"/>
                    <a:pt x="1407144" y="7643"/>
                    <a:pt x="1420748" y="21246"/>
                  </a:cubicBezTo>
                  <a:cubicBezTo>
                    <a:pt x="1434352" y="34850"/>
                    <a:pt x="1441995" y="53301"/>
                    <a:pt x="1441995" y="72540"/>
                  </a:cubicBezTo>
                  <a:lnTo>
                    <a:pt x="1441995" y="1222128"/>
                  </a:lnTo>
                  <a:cubicBezTo>
                    <a:pt x="1441995" y="1241367"/>
                    <a:pt x="1434352" y="1259817"/>
                    <a:pt x="1420748" y="1273421"/>
                  </a:cubicBezTo>
                  <a:cubicBezTo>
                    <a:pt x="1407144" y="1287025"/>
                    <a:pt x="1388694" y="1294668"/>
                    <a:pt x="1369455" y="1294668"/>
                  </a:cubicBezTo>
                  <a:lnTo>
                    <a:pt x="72540" y="1294668"/>
                  </a:lnTo>
                  <a:cubicBezTo>
                    <a:pt x="53301" y="1294668"/>
                    <a:pt x="34850" y="1287025"/>
                    <a:pt x="21246" y="1273421"/>
                  </a:cubicBezTo>
                  <a:cubicBezTo>
                    <a:pt x="7643" y="1259817"/>
                    <a:pt x="0" y="1241367"/>
                    <a:pt x="0" y="1222128"/>
                  </a:cubicBezTo>
                  <a:lnTo>
                    <a:pt x="0" y="72540"/>
                  </a:lnTo>
                  <a:cubicBezTo>
                    <a:pt x="0" y="53301"/>
                    <a:pt x="7643" y="34850"/>
                    <a:pt x="21246" y="21246"/>
                  </a:cubicBezTo>
                  <a:cubicBezTo>
                    <a:pt x="34850" y="7643"/>
                    <a:pt x="53301" y="0"/>
                    <a:pt x="72540" y="0"/>
                  </a:cubicBezTo>
                  <a:close/>
                </a:path>
              </a:pathLst>
            </a:custGeom>
            <a:solidFill>
              <a:srgbClr val="FFFFFF"/>
            </a:solidFill>
          </p:spPr>
        </p:sp>
        <p:sp>
          <p:nvSpPr>
            <p:cNvPr id="18" name="TextBox 18"/>
            <p:cNvSpPr txBox="1"/>
            <p:nvPr/>
          </p:nvSpPr>
          <p:spPr>
            <a:xfrm>
              <a:off x="0" y="-19050"/>
              <a:ext cx="1441995" cy="1313718"/>
            </a:xfrm>
            <a:prstGeom prst="rect">
              <a:avLst/>
            </a:prstGeom>
          </p:spPr>
          <p:txBody>
            <a:bodyPr lIns="55880" tIns="55880" rIns="55880" bIns="55880" rtlCol="0" anchor="ctr"/>
            <a:lstStyle/>
            <a:p>
              <a:pPr algn="ctr">
                <a:lnSpc>
                  <a:spcPts val="2204"/>
                </a:lnSpc>
              </a:pPr>
              <a:endParaRPr/>
            </a:p>
          </p:txBody>
        </p:sp>
      </p:grpSp>
      <p:grpSp>
        <p:nvGrpSpPr>
          <p:cNvPr id="19" name="Group 19"/>
          <p:cNvGrpSpPr/>
          <p:nvPr/>
        </p:nvGrpSpPr>
        <p:grpSpPr>
          <a:xfrm>
            <a:off x="3779677" y="15603571"/>
            <a:ext cx="4595417" cy="3365863"/>
            <a:chOff x="0" y="0"/>
            <a:chExt cx="1485387" cy="1087956"/>
          </a:xfrm>
        </p:grpSpPr>
        <p:sp>
          <p:nvSpPr>
            <p:cNvPr id="20" name="Freeform 20"/>
            <p:cNvSpPr/>
            <p:nvPr/>
          </p:nvSpPr>
          <p:spPr>
            <a:xfrm>
              <a:off x="0" y="0"/>
              <a:ext cx="1485387" cy="1087956"/>
            </a:xfrm>
            <a:custGeom>
              <a:avLst/>
              <a:gdLst/>
              <a:ahLst/>
              <a:cxnLst/>
              <a:rect l="l" t="t" r="r" b="b"/>
              <a:pathLst>
                <a:path w="1485387" h="1087956">
                  <a:moveTo>
                    <a:pt x="70421" y="0"/>
                  </a:moveTo>
                  <a:lnTo>
                    <a:pt x="1414967" y="0"/>
                  </a:lnTo>
                  <a:cubicBezTo>
                    <a:pt x="1453859" y="0"/>
                    <a:pt x="1485387" y="31528"/>
                    <a:pt x="1485387" y="70421"/>
                  </a:cubicBezTo>
                  <a:lnTo>
                    <a:pt x="1485387" y="1017535"/>
                  </a:lnTo>
                  <a:cubicBezTo>
                    <a:pt x="1485387" y="1056427"/>
                    <a:pt x="1453859" y="1087956"/>
                    <a:pt x="1414967" y="1087956"/>
                  </a:cubicBezTo>
                  <a:lnTo>
                    <a:pt x="70421" y="1087956"/>
                  </a:lnTo>
                  <a:cubicBezTo>
                    <a:pt x="31528" y="1087956"/>
                    <a:pt x="0" y="1056427"/>
                    <a:pt x="0" y="1017535"/>
                  </a:cubicBezTo>
                  <a:lnTo>
                    <a:pt x="0" y="70421"/>
                  </a:lnTo>
                  <a:cubicBezTo>
                    <a:pt x="0" y="31528"/>
                    <a:pt x="31528" y="0"/>
                    <a:pt x="70421" y="0"/>
                  </a:cubicBezTo>
                  <a:close/>
                </a:path>
              </a:pathLst>
            </a:custGeom>
            <a:solidFill>
              <a:srgbClr val="FFFFFF"/>
            </a:solidFill>
          </p:spPr>
        </p:sp>
        <p:sp>
          <p:nvSpPr>
            <p:cNvPr id="21" name="TextBox 21"/>
            <p:cNvSpPr txBox="1"/>
            <p:nvPr/>
          </p:nvSpPr>
          <p:spPr>
            <a:xfrm>
              <a:off x="0" y="-19050"/>
              <a:ext cx="1485387" cy="1107006"/>
            </a:xfrm>
            <a:prstGeom prst="rect">
              <a:avLst/>
            </a:prstGeom>
          </p:spPr>
          <p:txBody>
            <a:bodyPr lIns="55880" tIns="55880" rIns="55880" bIns="55880" rtlCol="0" anchor="ctr"/>
            <a:lstStyle/>
            <a:p>
              <a:pPr algn="ctr">
                <a:lnSpc>
                  <a:spcPts val="2204"/>
                </a:lnSpc>
              </a:pPr>
              <a:endParaRPr/>
            </a:p>
          </p:txBody>
        </p:sp>
      </p:grpSp>
      <p:grpSp>
        <p:nvGrpSpPr>
          <p:cNvPr id="22" name="Group 22"/>
          <p:cNvGrpSpPr/>
          <p:nvPr/>
        </p:nvGrpSpPr>
        <p:grpSpPr>
          <a:xfrm>
            <a:off x="384092" y="10927708"/>
            <a:ext cx="555233" cy="555233"/>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4" name="TextBox 24"/>
            <p:cNvSpPr txBox="1"/>
            <p:nvPr/>
          </p:nvSpPr>
          <p:spPr>
            <a:xfrm>
              <a:off x="76200" y="57150"/>
              <a:ext cx="660400" cy="679450"/>
            </a:xfrm>
            <a:prstGeom prst="rect">
              <a:avLst/>
            </a:prstGeom>
          </p:spPr>
          <p:txBody>
            <a:bodyPr lIns="55880" tIns="55880" rIns="55880" bIns="55880" rtlCol="0" anchor="ctr"/>
            <a:lstStyle/>
            <a:p>
              <a:pPr algn="ctr">
                <a:lnSpc>
                  <a:spcPts val="2204"/>
                </a:lnSpc>
              </a:pPr>
              <a:endParaRPr/>
            </a:p>
          </p:txBody>
        </p:sp>
      </p:grpSp>
      <p:grpSp>
        <p:nvGrpSpPr>
          <p:cNvPr id="25" name="Group 25"/>
          <p:cNvGrpSpPr/>
          <p:nvPr/>
        </p:nvGrpSpPr>
        <p:grpSpPr>
          <a:xfrm>
            <a:off x="8398267" y="6882865"/>
            <a:ext cx="555233" cy="555233"/>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7" name="TextBox 27"/>
            <p:cNvSpPr txBox="1"/>
            <p:nvPr/>
          </p:nvSpPr>
          <p:spPr>
            <a:xfrm>
              <a:off x="76200" y="57150"/>
              <a:ext cx="660400" cy="679450"/>
            </a:xfrm>
            <a:prstGeom prst="rect">
              <a:avLst/>
            </a:prstGeom>
          </p:spPr>
          <p:txBody>
            <a:bodyPr lIns="55880" tIns="55880" rIns="55880" bIns="55880" rtlCol="0" anchor="ctr"/>
            <a:lstStyle/>
            <a:p>
              <a:pPr algn="ctr">
                <a:lnSpc>
                  <a:spcPts val="2204"/>
                </a:lnSpc>
              </a:pPr>
              <a:endParaRPr/>
            </a:p>
          </p:txBody>
        </p:sp>
      </p:grpSp>
      <p:grpSp>
        <p:nvGrpSpPr>
          <p:cNvPr id="28" name="Group 28"/>
          <p:cNvGrpSpPr/>
          <p:nvPr/>
        </p:nvGrpSpPr>
        <p:grpSpPr>
          <a:xfrm>
            <a:off x="939325" y="796342"/>
            <a:ext cx="555233" cy="555233"/>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30" name="TextBox 30"/>
            <p:cNvSpPr txBox="1"/>
            <p:nvPr/>
          </p:nvSpPr>
          <p:spPr>
            <a:xfrm>
              <a:off x="76200" y="57150"/>
              <a:ext cx="660400" cy="679450"/>
            </a:xfrm>
            <a:prstGeom prst="rect">
              <a:avLst/>
            </a:prstGeom>
          </p:spPr>
          <p:txBody>
            <a:bodyPr lIns="55880" tIns="55880" rIns="55880" bIns="55880" rtlCol="0" anchor="ctr"/>
            <a:lstStyle/>
            <a:p>
              <a:pPr algn="ctr">
                <a:lnSpc>
                  <a:spcPts val="2204"/>
                </a:lnSpc>
              </a:pPr>
              <a:endParaRPr/>
            </a:p>
          </p:txBody>
        </p:sp>
      </p:grpSp>
      <p:grpSp>
        <p:nvGrpSpPr>
          <p:cNvPr id="31" name="Group 31"/>
          <p:cNvGrpSpPr/>
          <p:nvPr/>
        </p:nvGrpSpPr>
        <p:grpSpPr>
          <a:xfrm>
            <a:off x="8120651" y="2341823"/>
            <a:ext cx="555233" cy="555233"/>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33" name="TextBox 33"/>
            <p:cNvSpPr txBox="1"/>
            <p:nvPr/>
          </p:nvSpPr>
          <p:spPr>
            <a:xfrm>
              <a:off x="76200" y="57150"/>
              <a:ext cx="660400" cy="679450"/>
            </a:xfrm>
            <a:prstGeom prst="rect">
              <a:avLst/>
            </a:prstGeom>
          </p:spPr>
          <p:txBody>
            <a:bodyPr lIns="55880" tIns="55880" rIns="55880" bIns="55880" rtlCol="0" anchor="ctr"/>
            <a:lstStyle/>
            <a:p>
              <a:pPr algn="ctr">
                <a:lnSpc>
                  <a:spcPts val="2204"/>
                </a:lnSpc>
              </a:pPr>
              <a:endParaRPr/>
            </a:p>
          </p:txBody>
        </p:sp>
      </p:grpSp>
      <p:grpSp>
        <p:nvGrpSpPr>
          <p:cNvPr id="34" name="Group 34"/>
          <p:cNvGrpSpPr/>
          <p:nvPr/>
        </p:nvGrpSpPr>
        <p:grpSpPr>
          <a:xfrm>
            <a:off x="6676927" y="106119"/>
            <a:ext cx="555233" cy="555233"/>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36" name="TextBox 36"/>
            <p:cNvSpPr txBox="1"/>
            <p:nvPr/>
          </p:nvSpPr>
          <p:spPr>
            <a:xfrm>
              <a:off x="76200" y="57150"/>
              <a:ext cx="660400" cy="679450"/>
            </a:xfrm>
            <a:prstGeom prst="rect">
              <a:avLst/>
            </a:prstGeom>
          </p:spPr>
          <p:txBody>
            <a:bodyPr lIns="55880" tIns="55880" rIns="55880" bIns="55880" rtlCol="0" anchor="ctr"/>
            <a:lstStyle/>
            <a:p>
              <a:pPr algn="ctr">
                <a:lnSpc>
                  <a:spcPts val="2204"/>
                </a:lnSpc>
              </a:pPr>
              <a:endParaRPr/>
            </a:p>
          </p:txBody>
        </p:sp>
      </p:grpSp>
      <p:grpSp>
        <p:nvGrpSpPr>
          <p:cNvPr id="37" name="Group 37"/>
          <p:cNvGrpSpPr/>
          <p:nvPr/>
        </p:nvGrpSpPr>
        <p:grpSpPr>
          <a:xfrm>
            <a:off x="2120620" y="19839184"/>
            <a:ext cx="555233" cy="555233"/>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39" name="TextBox 39"/>
            <p:cNvSpPr txBox="1"/>
            <p:nvPr/>
          </p:nvSpPr>
          <p:spPr>
            <a:xfrm>
              <a:off x="76200" y="57150"/>
              <a:ext cx="660400" cy="679450"/>
            </a:xfrm>
            <a:prstGeom prst="rect">
              <a:avLst/>
            </a:prstGeom>
          </p:spPr>
          <p:txBody>
            <a:bodyPr lIns="55880" tIns="55880" rIns="55880" bIns="55880" rtlCol="0" anchor="ctr"/>
            <a:lstStyle/>
            <a:p>
              <a:pPr algn="ctr">
                <a:lnSpc>
                  <a:spcPts val="2204"/>
                </a:lnSpc>
              </a:pPr>
              <a:endParaRPr/>
            </a:p>
          </p:txBody>
        </p:sp>
      </p:grpSp>
      <p:grpSp>
        <p:nvGrpSpPr>
          <p:cNvPr id="40" name="Group 40"/>
          <p:cNvGrpSpPr/>
          <p:nvPr/>
        </p:nvGrpSpPr>
        <p:grpSpPr>
          <a:xfrm>
            <a:off x="4444713" y="19178984"/>
            <a:ext cx="555233" cy="555233"/>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42" name="TextBox 42"/>
            <p:cNvSpPr txBox="1"/>
            <p:nvPr/>
          </p:nvSpPr>
          <p:spPr>
            <a:xfrm>
              <a:off x="76200" y="57150"/>
              <a:ext cx="660400" cy="679450"/>
            </a:xfrm>
            <a:prstGeom prst="rect">
              <a:avLst/>
            </a:prstGeom>
          </p:spPr>
          <p:txBody>
            <a:bodyPr lIns="55880" tIns="55880" rIns="55880" bIns="55880" rtlCol="0" anchor="ctr"/>
            <a:lstStyle/>
            <a:p>
              <a:pPr algn="ctr">
                <a:lnSpc>
                  <a:spcPts val="2204"/>
                </a:lnSpc>
              </a:pPr>
              <a:endParaRPr/>
            </a:p>
          </p:txBody>
        </p:sp>
      </p:grpSp>
      <p:grpSp>
        <p:nvGrpSpPr>
          <p:cNvPr id="43" name="Group 43"/>
          <p:cNvGrpSpPr/>
          <p:nvPr/>
        </p:nvGrpSpPr>
        <p:grpSpPr>
          <a:xfrm>
            <a:off x="384092" y="14770722"/>
            <a:ext cx="555233" cy="555233"/>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45" name="TextBox 45"/>
            <p:cNvSpPr txBox="1"/>
            <p:nvPr/>
          </p:nvSpPr>
          <p:spPr>
            <a:xfrm>
              <a:off x="76200" y="57150"/>
              <a:ext cx="660400" cy="679450"/>
            </a:xfrm>
            <a:prstGeom prst="rect">
              <a:avLst/>
            </a:prstGeom>
          </p:spPr>
          <p:txBody>
            <a:bodyPr lIns="55880" tIns="55880" rIns="55880" bIns="55880" rtlCol="0" anchor="ctr"/>
            <a:lstStyle/>
            <a:p>
              <a:pPr algn="ctr">
                <a:lnSpc>
                  <a:spcPts val="2204"/>
                </a:lnSpc>
              </a:pPr>
              <a:endParaRPr/>
            </a:p>
          </p:txBody>
        </p:sp>
      </p:grpSp>
      <p:grpSp>
        <p:nvGrpSpPr>
          <p:cNvPr id="46" name="Group 46"/>
          <p:cNvGrpSpPr/>
          <p:nvPr/>
        </p:nvGrpSpPr>
        <p:grpSpPr>
          <a:xfrm>
            <a:off x="8307970" y="15048338"/>
            <a:ext cx="555233" cy="555233"/>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48" name="TextBox 48"/>
            <p:cNvSpPr txBox="1"/>
            <p:nvPr/>
          </p:nvSpPr>
          <p:spPr>
            <a:xfrm>
              <a:off x="76200" y="57150"/>
              <a:ext cx="660400" cy="679450"/>
            </a:xfrm>
            <a:prstGeom prst="rect">
              <a:avLst/>
            </a:prstGeom>
          </p:spPr>
          <p:txBody>
            <a:bodyPr lIns="55880" tIns="55880" rIns="55880" bIns="55880" rtlCol="0" anchor="ctr"/>
            <a:lstStyle/>
            <a:p>
              <a:pPr algn="ctr">
                <a:lnSpc>
                  <a:spcPts val="2204"/>
                </a:lnSpc>
              </a:pPr>
              <a:endParaRPr/>
            </a:p>
          </p:txBody>
        </p:sp>
      </p:grpSp>
      <p:grpSp>
        <p:nvGrpSpPr>
          <p:cNvPr id="49" name="Group 49"/>
          <p:cNvGrpSpPr/>
          <p:nvPr/>
        </p:nvGrpSpPr>
        <p:grpSpPr>
          <a:xfrm>
            <a:off x="8572500" y="10010230"/>
            <a:ext cx="555233" cy="555233"/>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51" name="TextBox 51"/>
            <p:cNvSpPr txBox="1"/>
            <p:nvPr/>
          </p:nvSpPr>
          <p:spPr>
            <a:xfrm>
              <a:off x="76200" y="57150"/>
              <a:ext cx="660400" cy="679450"/>
            </a:xfrm>
            <a:prstGeom prst="rect">
              <a:avLst/>
            </a:prstGeom>
          </p:spPr>
          <p:txBody>
            <a:bodyPr lIns="55880" tIns="55880" rIns="55880" bIns="55880" rtlCol="0" anchor="ctr"/>
            <a:lstStyle/>
            <a:p>
              <a:pPr algn="ctr">
                <a:lnSpc>
                  <a:spcPts val="2204"/>
                </a:lnSpc>
              </a:pPr>
              <a:endParaRPr/>
            </a:p>
          </p:txBody>
        </p:sp>
      </p:grpSp>
      <p:grpSp>
        <p:nvGrpSpPr>
          <p:cNvPr id="52" name="Group 52"/>
          <p:cNvGrpSpPr/>
          <p:nvPr/>
        </p:nvGrpSpPr>
        <p:grpSpPr>
          <a:xfrm>
            <a:off x="1457042" y="1278270"/>
            <a:ext cx="6610916" cy="1168291"/>
            <a:chOff x="0" y="0"/>
            <a:chExt cx="2136862" cy="377629"/>
          </a:xfrm>
        </p:grpSpPr>
        <p:sp>
          <p:nvSpPr>
            <p:cNvPr id="53" name="Freeform 53"/>
            <p:cNvSpPr/>
            <p:nvPr/>
          </p:nvSpPr>
          <p:spPr>
            <a:xfrm>
              <a:off x="0" y="0"/>
              <a:ext cx="2136862" cy="377629"/>
            </a:xfrm>
            <a:custGeom>
              <a:avLst/>
              <a:gdLst/>
              <a:ahLst/>
              <a:cxnLst/>
              <a:rect l="l" t="t" r="r" b="b"/>
              <a:pathLst>
                <a:path w="2136862" h="377629">
                  <a:moveTo>
                    <a:pt x="38646" y="0"/>
                  </a:moveTo>
                  <a:lnTo>
                    <a:pt x="2098216" y="0"/>
                  </a:lnTo>
                  <a:cubicBezTo>
                    <a:pt x="2108465" y="0"/>
                    <a:pt x="2118295" y="4072"/>
                    <a:pt x="2125543" y="11319"/>
                  </a:cubicBezTo>
                  <a:cubicBezTo>
                    <a:pt x="2132790" y="18567"/>
                    <a:pt x="2136862" y="28396"/>
                    <a:pt x="2136862" y="38646"/>
                  </a:cubicBezTo>
                  <a:lnTo>
                    <a:pt x="2136862" y="338984"/>
                  </a:lnTo>
                  <a:cubicBezTo>
                    <a:pt x="2136862" y="349233"/>
                    <a:pt x="2132790" y="359063"/>
                    <a:pt x="2125543" y="366310"/>
                  </a:cubicBezTo>
                  <a:cubicBezTo>
                    <a:pt x="2118295" y="373558"/>
                    <a:pt x="2108465" y="377629"/>
                    <a:pt x="2098216" y="377629"/>
                  </a:cubicBezTo>
                  <a:lnTo>
                    <a:pt x="38646" y="377629"/>
                  </a:lnTo>
                  <a:cubicBezTo>
                    <a:pt x="28396" y="377629"/>
                    <a:pt x="18567" y="373558"/>
                    <a:pt x="11319" y="366310"/>
                  </a:cubicBezTo>
                  <a:cubicBezTo>
                    <a:pt x="4072" y="359063"/>
                    <a:pt x="0" y="349233"/>
                    <a:pt x="0" y="338984"/>
                  </a:cubicBezTo>
                  <a:lnTo>
                    <a:pt x="0" y="38646"/>
                  </a:lnTo>
                  <a:cubicBezTo>
                    <a:pt x="0" y="28396"/>
                    <a:pt x="4072" y="18567"/>
                    <a:pt x="11319" y="11319"/>
                  </a:cubicBezTo>
                  <a:cubicBezTo>
                    <a:pt x="18567" y="4072"/>
                    <a:pt x="28396" y="0"/>
                    <a:pt x="38646" y="0"/>
                  </a:cubicBezTo>
                  <a:close/>
                </a:path>
              </a:pathLst>
            </a:custGeom>
            <a:solidFill>
              <a:srgbClr val="FFFFFF"/>
            </a:solidFill>
          </p:spPr>
        </p:sp>
        <p:sp>
          <p:nvSpPr>
            <p:cNvPr id="54" name="TextBox 54"/>
            <p:cNvSpPr txBox="1"/>
            <p:nvPr/>
          </p:nvSpPr>
          <p:spPr>
            <a:xfrm>
              <a:off x="0" y="-19050"/>
              <a:ext cx="2136862" cy="396679"/>
            </a:xfrm>
            <a:prstGeom prst="rect">
              <a:avLst/>
            </a:prstGeom>
          </p:spPr>
          <p:txBody>
            <a:bodyPr lIns="55880" tIns="55880" rIns="55880" bIns="55880" rtlCol="0" anchor="ctr"/>
            <a:lstStyle/>
            <a:p>
              <a:pPr algn="ctr">
                <a:lnSpc>
                  <a:spcPts val="2204"/>
                </a:lnSpc>
              </a:pPr>
              <a:endParaRPr/>
            </a:p>
          </p:txBody>
        </p:sp>
      </p:grpSp>
      <p:sp>
        <p:nvSpPr>
          <p:cNvPr id="55" name="TextBox 55"/>
          <p:cNvSpPr txBox="1"/>
          <p:nvPr/>
        </p:nvSpPr>
        <p:spPr>
          <a:xfrm>
            <a:off x="1853098" y="1373570"/>
            <a:ext cx="5738462" cy="895350"/>
          </a:xfrm>
          <a:prstGeom prst="rect">
            <a:avLst/>
          </a:prstGeom>
        </p:spPr>
        <p:txBody>
          <a:bodyPr lIns="0" tIns="0" rIns="0" bIns="0" rtlCol="0" anchor="t">
            <a:spAutoFit/>
          </a:bodyPr>
          <a:lstStyle/>
          <a:p>
            <a:pPr algn="ctr">
              <a:lnSpc>
                <a:spcPts val="6600"/>
              </a:lnSpc>
            </a:pPr>
            <a:r>
              <a:rPr lang="en-US" sz="5500">
                <a:solidFill>
                  <a:srgbClr val="000000"/>
                </a:solidFill>
                <a:latin typeface="Poppins Bold"/>
              </a:rPr>
              <a:t>BENITO JUÁREZ</a:t>
            </a:r>
          </a:p>
        </p:txBody>
      </p:sp>
      <p:sp>
        <p:nvSpPr>
          <p:cNvPr id="56" name="TextBox 56"/>
          <p:cNvSpPr txBox="1"/>
          <p:nvPr/>
        </p:nvSpPr>
        <p:spPr>
          <a:xfrm>
            <a:off x="1745861" y="3321448"/>
            <a:ext cx="2613188" cy="762000"/>
          </a:xfrm>
          <a:prstGeom prst="rect">
            <a:avLst/>
          </a:prstGeom>
        </p:spPr>
        <p:txBody>
          <a:bodyPr lIns="0" tIns="0" rIns="0" bIns="0" rtlCol="0" anchor="t">
            <a:spAutoFit/>
          </a:bodyPr>
          <a:lstStyle/>
          <a:p>
            <a:pPr algn="ctr">
              <a:lnSpc>
                <a:spcPts val="2903"/>
              </a:lnSpc>
            </a:pPr>
            <a:r>
              <a:rPr lang="en-US" sz="2419">
                <a:solidFill>
                  <a:srgbClr val="000000"/>
                </a:solidFill>
                <a:latin typeface="Poppins Bold"/>
              </a:rPr>
              <a:t>LA INFANCIA DE UN HÉROE</a:t>
            </a:r>
          </a:p>
        </p:txBody>
      </p:sp>
      <p:sp>
        <p:nvSpPr>
          <p:cNvPr id="57" name="TextBox 57"/>
          <p:cNvSpPr txBox="1"/>
          <p:nvPr/>
        </p:nvSpPr>
        <p:spPr>
          <a:xfrm>
            <a:off x="1814547" y="11463891"/>
            <a:ext cx="2907782" cy="1192530"/>
          </a:xfrm>
          <a:prstGeom prst="rect">
            <a:avLst/>
          </a:prstGeom>
        </p:spPr>
        <p:txBody>
          <a:bodyPr lIns="0" tIns="0" rIns="0" bIns="0" rtlCol="0" anchor="t">
            <a:spAutoFit/>
          </a:bodyPr>
          <a:lstStyle/>
          <a:p>
            <a:pPr algn="ctr">
              <a:lnSpc>
                <a:spcPts val="2376"/>
              </a:lnSpc>
            </a:pPr>
            <a:r>
              <a:rPr lang="en-US" sz="1980">
                <a:solidFill>
                  <a:srgbClr val="000000"/>
                </a:solidFill>
                <a:latin typeface="Poppins Bold"/>
              </a:rPr>
              <a:t>RESISTENCIA Y LIDERAZGO DURANTE LA INTERVENCIÓN FRANCESA</a:t>
            </a:r>
          </a:p>
        </p:txBody>
      </p:sp>
      <p:sp>
        <p:nvSpPr>
          <p:cNvPr id="58" name="TextBox 58"/>
          <p:cNvSpPr txBox="1"/>
          <p:nvPr/>
        </p:nvSpPr>
        <p:spPr>
          <a:xfrm>
            <a:off x="4280384" y="15825503"/>
            <a:ext cx="3769905" cy="605790"/>
          </a:xfrm>
          <a:prstGeom prst="rect">
            <a:avLst/>
          </a:prstGeom>
        </p:spPr>
        <p:txBody>
          <a:bodyPr lIns="0" tIns="0" rIns="0" bIns="0" rtlCol="0" anchor="t">
            <a:spAutoFit/>
          </a:bodyPr>
          <a:lstStyle/>
          <a:p>
            <a:pPr algn="ctr">
              <a:lnSpc>
                <a:spcPts val="2376"/>
              </a:lnSpc>
            </a:pPr>
            <a:r>
              <a:rPr lang="en-US" sz="1980">
                <a:solidFill>
                  <a:srgbClr val="000000"/>
                </a:solidFill>
                <a:latin typeface="Poppins Bold"/>
              </a:rPr>
              <a:t>LEGADO Y RECONOCIMIENTO INTERNACIONAL</a:t>
            </a:r>
          </a:p>
        </p:txBody>
      </p:sp>
      <p:sp>
        <p:nvSpPr>
          <p:cNvPr id="59" name="TextBox 59"/>
          <p:cNvSpPr txBox="1"/>
          <p:nvPr/>
        </p:nvSpPr>
        <p:spPr>
          <a:xfrm>
            <a:off x="4845585" y="7409522"/>
            <a:ext cx="2777846" cy="1128713"/>
          </a:xfrm>
          <a:prstGeom prst="rect">
            <a:avLst/>
          </a:prstGeom>
        </p:spPr>
        <p:txBody>
          <a:bodyPr lIns="0" tIns="0" rIns="0" bIns="0" rtlCol="0" anchor="t">
            <a:spAutoFit/>
          </a:bodyPr>
          <a:lstStyle/>
          <a:p>
            <a:pPr algn="ctr">
              <a:lnSpc>
                <a:spcPts val="2903"/>
              </a:lnSpc>
            </a:pPr>
            <a:r>
              <a:rPr lang="en-US" sz="2419">
                <a:solidFill>
                  <a:srgbClr val="000000"/>
                </a:solidFill>
                <a:latin typeface="Poppins Bold"/>
              </a:rPr>
              <a:t>DEFENSOR DE LA LIBERTAD Y LA JUSTICIA</a:t>
            </a:r>
          </a:p>
        </p:txBody>
      </p:sp>
      <p:sp>
        <p:nvSpPr>
          <p:cNvPr id="60" name="TextBox 60"/>
          <p:cNvSpPr txBox="1"/>
          <p:nvPr/>
        </p:nvSpPr>
        <p:spPr>
          <a:xfrm>
            <a:off x="1455334" y="4404234"/>
            <a:ext cx="3194243" cy="2084070"/>
          </a:xfrm>
          <a:prstGeom prst="rect">
            <a:avLst/>
          </a:prstGeom>
        </p:spPr>
        <p:txBody>
          <a:bodyPr lIns="0" tIns="0" rIns="0" bIns="0" rtlCol="0" anchor="t">
            <a:spAutoFit/>
          </a:bodyPr>
          <a:lstStyle/>
          <a:p>
            <a:pPr algn="ctr">
              <a:lnSpc>
                <a:spcPts val="1847"/>
              </a:lnSpc>
            </a:pPr>
            <a:r>
              <a:rPr lang="en-US" sz="1539">
                <a:solidFill>
                  <a:srgbClr val="000000"/>
                </a:solidFill>
                <a:latin typeface="Poppins"/>
              </a:rPr>
              <a:t>Benito Juárez nació el 21 de marzo de 1806 en San Pablo Guelatao, Oaxaca, México. Huérfano a temprana edad, enfrentó la pobreza y la discriminación indígena. Sin embargo, su deseo de aprender lo llevó a superar obstáculos y a dedicarse al estudio.</a:t>
            </a:r>
          </a:p>
        </p:txBody>
      </p:sp>
      <p:sp>
        <p:nvSpPr>
          <p:cNvPr id="61" name="TextBox 61"/>
          <p:cNvSpPr txBox="1"/>
          <p:nvPr/>
        </p:nvSpPr>
        <p:spPr>
          <a:xfrm>
            <a:off x="1567747" y="12919311"/>
            <a:ext cx="3401382" cy="2084070"/>
          </a:xfrm>
          <a:prstGeom prst="rect">
            <a:avLst/>
          </a:prstGeom>
        </p:spPr>
        <p:txBody>
          <a:bodyPr lIns="0" tIns="0" rIns="0" bIns="0" rtlCol="0" anchor="t">
            <a:spAutoFit/>
          </a:bodyPr>
          <a:lstStyle/>
          <a:p>
            <a:pPr algn="ctr">
              <a:lnSpc>
                <a:spcPts val="1847"/>
              </a:lnSpc>
            </a:pPr>
            <a:r>
              <a:rPr lang="en-US" sz="1539">
                <a:solidFill>
                  <a:srgbClr val="000000"/>
                </a:solidFill>
                <a:latin typeface="Poppins"/>
              </a:rPr>
              <a:t>Durante la Intervención Francesa en México, Juárez lideró la resistencia contra las fuerzas invasoras. Su famosa frase "Entre los individuos, como entre las naciones, el respeto al derecho ajeno es la paz" simboliza su compromiso con la soberanía y la justicia.</a:t>
            </a:r>
          </a:p>
        </p:txBody>
      </p:sp>
      <p:sp>
        <p:nvSpPr>
          <p:cNvPr id="62" name="TextBox 62"/>
          <p:cNvSpPr txBox="1"/>
          <p:nvPr/>
        </p:nvSpPr>
        <p:spPr>
          <a:xfrm>
            <a:off x="4220162" y="8711898"/>
            <a:ext cx="3647324" cy="1853565"/>
          </a:xfrm>
          <a:prstGeom prst="rect">
            <a:avLst/>
          </a:prstGeom>
        </p:spPr>
        <p:txBody>
          <a:bodyPr lIns="0" tIns="0" rIns="0" bIns="0" rtlCol="0" anchor="t">
            <a:spAutoFit/>
          </a:bodyPr>
          <a:lstStyle/>
          <a:p>
            <a:pPr algn="ctr">
              <a:lnSpc>
                <a:spcPts val="1847"/>
              </a:lnSpc>
            </a:pPr>
            <a:r>
              <a:rPr lang="en-US" sz="1539">
                <a:solidFill>
                  <a:srgbClr val="000000"/>
                </a:solidFill>
                <a:latin typeface="Poppins"/>
              </a:rPr>
              <a:t>Juárez se convirtió en un ferviente defensor de la democracia y la separación entre la iglesia y el Estado. Como presidente de México, promulgó importantes reformas, incluida la Ley de Reforma, que buscaba limitar el poder de la iglesia y redistribuir la tierra.</a:t>
            </a:r>
          </a:p>
        </p:txBody>
      </p:sp>
      <p:sp>
        <p:nvSpPr>
          <p:cNvPr id="63" name="TextBox 63"/>
          <p:cNvSpPr txBox="1"/>
          <p:nvPr/>
        </p:nvSpPr>
        <p:spPr>
          <a:xfrm>
            <a:off x="4359049" y="16599886"/>
            <a:ext cx="3612575" cy="2084070"/>
          </a:xfrm>
          <a:prstGeom prst="rect">
            <a:avLst/>
          </a:prstGeom>
        </p:spPr>
        <p:txBody>
          <a:bodyPr lIns="0" tIns="0" rIns="0" bIns="0" rtlCol="0" anchor="t">
            <a:spAutoFit/>
          </a:bodyPr>
          <a:lstStyle/>
          <a:p>
            <a:pPr algn="ctr">
              <a:lnSpc>
                <a:spcPts val="1847"/>
              </a:lnSpc>
            </a:pPr>
            <a:r>
              <a:rPr lang="en-US" sz="1539">
                <a:solidFill>
                  <a:srgbClr val="000000"/>
                </a:solidFill>
                <a:latin typeface="Poppins"/>
              </a:rPr>
              <a:t>Benito Juárez es recordado como uno de los líderes más importantes de México. Su legado de lucha por la igualdad, la justicia y la democracia perdura hasta nuestros días. Su imagen se encuentra en billetes, monumentos y su pensamiento sigue inspirando a personas en todo el mundo.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222</Words>
  <Application>Microsoft Office PowerPoint</Application>
  <PresentationFormat>Personalizado</PresentationFormat>
  <Paragraphs>9</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Poppins Bold</vt:lpstr>
      <vt:lpstr>Poppins</vt:lpstr>
      <vt:lpstr>Arial</vt:lpstr>
      <vt:lpstr>Calibri</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1</cp:revision>
  <dcterms:created xsi:type="dcterms:W3CDTF">2024-05-03T22:18:14Z</dcterms:created>
  <dcterms:modified xsi:type="dcterms:W3CDTF">2024-05-03T22:18:17Z</dcterms:modified>
  <dc:identifier/>
</cp:coreProperties>
</file>