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embedTrueTypeFonts="1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525000" cy="20955000"/>
  <p:notesSz cx="6858000" cy="9144000"/>
  <p:embeddedFontLst>
    <p:embeddedFont>
      <p:font typeface="Poppins" panose="00000500000000000000" pitchFamily="2" charset="0"/>
      <p:regular r:id="rId4"/>
    </p:embeddedFont>
    <p:embeddedFont>
      <p:font typeface="Poppins Bold" panose="00000800000000000000" charset="0"/>
      <p:regular r:id="rId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35" d="100"/>
          <a:sy n="35" d="100"/>
        </p:scale>
        <p:origin x="3762" y="1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2.fntdata"/><Relationship Id="rId4" Type="http://schemas.openxmlformats.org/officeDocument/2006/relationships/font" Target="fonts/font1.fntdata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268E1E-0E44-426D-905E-8AD9B19D2182}" type="datetimeFigureOut">
              <a:rPr lang="cs-CZ" smtClean="0"/>
              <a:t>06.05.2024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1B2431-D351-4C6E-A3CF-9DFAC0E3E050}" type="slidenum">
              <a:rPr lang="cs-CZ" smtClean="0"/>
              <a:t>‹Nº›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8889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987800" y="512763"/>
            <a:ext cx="11684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13" Type="http://schemas.openxmlformats.org/officeDocument/2006/relationships/image" Target="../media/image11.png"/><Relationship Id="rId18" Type="http://schemas.openxmlformats.org/officeDocument/2006/relationships/image" Target="../media/image16.sv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sv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svg"/><Relationship Id="rId20" Type="http://schemas.openxmlformats.org/officeDocument/2006/relationships/image" Target="../media/image18.sv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svg"/><Relationship Id="rId19" Type="http://schemas.openxmlformats.org/officeDocument/2006/relationships/image" Target="../media/image17.png"/><Relationship Id="rId4" Type="http://schemas.openxmlformats.org/officeDocument/2006/relationships/image" Target="../media/image2.svg"/><Relationship Id="rId9" Type="http://schemas.openxmlformats.org/officeDocument/2006/relationships/image" Target="../media/image7.png"/><Relationship Id="rId14" Type="http://schemas.openxmlformats.org/officeDocument/2006/relationships/image" Target="../media/image1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343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6403694" y="4520557"/>
            <a:ext cx="2450986" cy="4050501"/>
          </a:xfrm>
          <a:custGeom>
            <a:avLst/>
            <a:gdLst/>
            <a:ahLst/>
            <a:cxnLst/>
            <a:rect l="l" t="t" r="r" b="b"/>
            <a:pathLst>
              <a:path w="2450986" h="4050501">
                <a:moveTo>
                  <a:pt x="0" y="0"/>
                </a:moveTo>
                <a:lnTo>
                  <a:pt x="2450986" y="0"/>
                </a:lnTo>
                <a:lnTo>
                  <a:pt x="2450986" y="4050502"/>
                </a:lnTo>
                <a:lnTo>
                  <a:pt x="0" y="4050502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-74" b="-28378"/>
            </a:stretch>
          </a:blipFill>
        </p:spPr>
      </p:sp>
      <p:grpSp>
        <p:nvGrpSpPr>
          <p:cNvPr id="3" name="Group 3"/>
          <p:cNvGrpSpPr/>
          <p:nvPr/>
        </p:nvGrpSpPr>
        <p:grpSpPr>
          <a:xfrm>
            <a:off x="763218" y="2907428"/>
            <a:ext cx="8140872" cy="1674481"/>
            <a:chOff x="0" y="0"/>
            <a:chExt cx="2631393" cy="541247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2631393" cy="524401"/>
            </a:xfrm>
            <a:custGeom>
              <a:avLst/>
              <a:gdLst/>
              <a:ahLst/>
              <a:cxnLst/>
              <a:rect l="l" t="t" r="r" b="b"/>
              <a:pathLst>
                <a:path w="2631393" h="524401">
                  <a:moveTo>
                    <a:pt x="2590595" y="0"/>
                  </a:moveTo>
                  <a:lnTo>
                    <a:pt x="40798" y="0"/>
                  </a:lnTo>
                  <a:cubicBezTo>
                    <a:pt x="18266" y="0"/>
                    <a:pt x="0" y="18266"/>
                    <a:pt x="0" y="40798"/>
                  </a:cubicBezTo>
                  <a:lnTo>
                    <a:pt x="0" y="312489"/>
                  </a:lnTo>
                  <a:cubicBezTo>
                    <a:pt x="0" y="335021"/>
                    <a:pt x="18266" y="353287"/>
                    <a:pt x="40798" y="353287"/>
                  </a:cubicBezTo>
                  <a:lnTo>
                    <a:pt x="116682" y="353287"/>
                  </a:lnTo>
                  <a:cubicBezTo>
                    <a:pt x="139214" y="353287"/>
                    <a:pt x="157480" y="371552"/>
                    <a:pt x="157480" y="394084"/>
                  </a:cubicBezTo>
                  <a:lnTo>
                    <a:pt x="157480" y="500449"/>
                  </a:lnTo>
                  <a:cubicBezTo>
                    <a:pt x="157480" y="508713"/>
                    <a:pt x="161948" y="516332"/>
                    <a:pt x="169160" y="520367"/>
                  </a:cubicBezTo>
                  <a:cubicBezTo>
                    <a:pt x="176373" y="524401"/>
                    <a:pt x="185203" y="524222"/>
                    <a:pt x="192245" y="519897"/>
                  </a:cubicBezTo>
                  <a:lnTo>
                    <a:pt x="428785" y="374636"/>
                  </a:lnTo>
                  <a:cubicBezTo>
                    <a:pt x="451517" y="360676"/>
                    <a:pt x="477671" y="353287"/>
                    <a:pt x="504348" y="353287"/>
                  </a:cubicBezTo>
                  <a:lnTo>
                    <a:pt x="2590595" y="353287"/>
                  </a:lnTo>
                  <a:cubicBezTo>
                    <a:pt x="2613127" y="353287"/>
                    <a:pt x="2631393" y="335021"/>
                    <a:pt x="2631393" y="312489"/>
                  </a:cubicBezTo>
                  <a:lnTo>
                    <a:pt x="2631393" y="40798"/>
                  </a:lnTo>
                  <a:cubicBezTo>
                    <a:pt x="2631393" y="18266"/>
                    <a:pt x="2613127" y="0"/>
                    <a:pt x="2590595" y="0"/>
                  </a:cubicBezTo>
                  <a:close/>
                </a:path>
              </a:pathLst>
            </a:custGeom>
            <a:solidFill>
              <a:srgbClr val="FFFFFF"/>
            </a:solidFill>
            <a:ln w="38100" cap="rnd">
              <a:solidFill>
                <a:srgbClr val="FFFFFF"/>
              </a:solidFill>
              <a:prstDash val="solid"/>
              <a:round/>
            </a:ln>
          </p:spPr>
        </p:sp>
        <p:sp>
          <p:nvSpPr>
            <p:cNvPr id="5" name="TextBox 5"/>
            <p:cNvSpPr txBox="1"/>
            <p:nvPr/>
          </p:nvSpPr>
          <p:spPr>
            <a:xfrm>
              <a:off x="0" y="-19050"/>
              <a:ext cx="2631393" cy="369797"/>
            </a:xfrm>
            <a:prstGeom prst="rect">
              <a:avLst/>
            </a:prstGeom>
          </p:spPr>
          <p:txBody>
            <a:bodyPr lIns="55880" tIns="55880" rIns="55880" bIns="55880" rtlCol="0" anchor="ctr"/>
            <a:lstStyle/>
            <a:p>
              <a:pPr algn="ctr">
                <a:lnSpc>
                  <a:spcPts val="2117"/>
                </a:lnSpc>
              </a:pPr>
              <a:endParaRPr/>
            </a:p>
          </p:txBody>
        </p:sp>
      </p:grpSp>
      <p:sp>
        <p:nvSpPr>
          <p:cNvPr id="6" name="Freeform 6"/>
          <p:cNvSpPr/>
          <p:nvPr/>
        </p:nvSpPr>
        <p:spPr>
          <a:xfrm>
            <a:off x="848135" y="4770504"/>
            <a:ext cx="2475135" cy="3724448"/>
          </a:xfrm>
          <a:custGeom>
            <a:avLst/>
            <a:gdLst/>
            <a:ahLst/>
            <a:cxnLst/>
            <a:rect l="l" t="t" r="r" b="b"/>
            <a:pathLst>
              <a:path w="2475135" h="3724448">
                <a:moveTo>
                  <a:pt x="0" y="0"/>
                </a:moveTo>
                <a:lnTo>
                  <a:pt x="2475134" y="0"/>
                </a:lnTo>
                <a:lnTo>
                  <a:pt x="2475134" y="3724448"/>
                </a:lnTo>
                <a:lnTo>
                  <a:pt x="0" y="3724448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b="-70257"/>
            </a:stretch>
          </a:blipFill>
        </p:spPr>
      </p:sp>
      <p:grpSp>
        <p:nvGrpSpPr>
          <p:cNvPr id="7" name="Group 7"/>
          <p:cNvGrpSpPr/>
          <p:nvPr/>
        </p:nvGrpSpPr>
        <p:grpSpPr>
          <a:xfrm rot="-10800000">
            <a:off x="713808" y="7944607"/>
            <a:ext cx="8239692" cy="1448530"/>
            <a:chOff x="0" y="0"/>
            <a:chExt cx="2663335" cy="468212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2663335" cy="451569"/>
            </a:xfrm>
            <a:custGeom>
              <a:avLst/>
              <a:gdLst/>
              <a:ahLst/>
              <a:cxnLst/>
              <a:rect l="l" t="t" r="r" b="b"/>
              <a:pathLst>
                <a:path w="2663335" h="451569">
                  <a:moveTo>
                    <a:pt x="2623027" y="0"/>
                  </a:moveTo>
                  <a:lnTo>
                    <a:pt x="40308" y="0"/>
                  </a:lnTo>
                  <a:cubicBezTo>
                    <a:pt x="29618" y="0"/>
                    <a:pt x="19365" y="4247"/>
                    <a:pt x="11806" y="11806"/>
                  </a:cubicBezTo>
                  <a:cubicBezTo>
                    <a:pt x="4247" y="19365"/>
                    <a:pt x="0" y="29618"/>
                    <a:pt x="0" y="40308"/>
                  </a:cubicBezTo>
                  <a:lnTo>
                    <a:pt x="0" y="239943"/>
                  </a:lnTo>
                  <a:cubicBezTo>
                    <a:pt x="0" y="262205"/>
                    <a:pt x="18047" y="280252"/>
                    <a:pt x="40308" y="280252"/>
                  </a:cubicBezTo>
                  <a:lnTo>
                    <a:pt x="117172" y="280252"/>
                  </a:lnTo>
                  <a:cubicBezTo>
                    <a:pt x="127862" y="280252"/>
                    <a:pt x="138115" y="284499"/>
                    <a:pt x="145674" y="292058"/>
                  </a:cubicBezTo>
                  <a:cubicBezTo>
                    <a:pt x="153233" y="299617"/>
                    <a:pt x="157480" y="309870"/>
                    <a:pt x="157480" y="320560"/>
                  </a:cubicBezTo>
                  <a:lnTo>
                    <a:pt x="157480" y="427903"/>
                  </a:lnTo>
                  <a:cubicBezTo>
                    <a:pt x="157480" y="436069"/>
                    <a:pt x="161894" y="443596"/>
                    <a:pt x="169020" y="447582"/>
                  </a:cubicBezTo>
                  <a:cubicBezTo>
                    <a:pt x="176146" y="451569"/>
                    <a:pt x="184871" y="451391"/>
                    <a:pt x="191828" y="447118"/>
                  </a:cubicBezTo>
                  <a:lnTo>
                    <a:pt x="429202" y="301346"/>
                  </a:lnTo>
                  <a:cubicBezTo>
                    <a:pt x="451661" y="287553"/>
                    <a:pt x="477502" y="280252"/>
                    <a:pt x="503858" y="280252"/>
                  </a:cubicBezTo>
                  <a:lnTo>
                    <a:pt x="2623027" y="280252"/>
                  </a:lnTo>
                  <a:cubicBezTo>
                    <a:pt x="2633717" y="280252"/>
                    <a:pt x="2643970" y="276005"/>
                    <a:pt x="2651529" y="268446"/>
                  </a:cubicBezTo>
                  <a:cubicBezTo>
                    <a:pt x="2659088" y="260887"/>
                    <a:pt x="2663335" y="250634"/>
                    <a:pt x="2663335" y="239943"/>
                  </a:cubicBezTo>
                  <a:lnTo>
                    <a:pt x="2663335" y="40308"/>
                  </a:lnTo>
                  <a:cubicBezTo>
                    <a:pt x="2663335" y="29618"/>
                    <a:pt x="2659088" y="19365"/>
                    <a:pt x="2651529" y="11806"/>
                  </a:cubicBezTo>
                  <a:cubicBezTo>
                    <a:pt x="2643970" y="4247"/>
                    <a:pt x="2633717" y="0"/>
                    <a:pt x="2623027" y="0"/>
                  </a:cubicBezTo>
                  <a:close/>
                </a:path>
              </a:pathLst>
            </a:custGeom>
            <a:solidFill>
              <a:srgbClr val="FFFFFF"/>
            </a:solidFill>
            <a:ln w="38100" cap="rnd">
              <a:solidFill>
                <a:srgbClr val="FFFFFF"/>
              </a:solidFill>
              <a:prstDash val="solid"/>
              <a:round/>
            </a:ln>
          </p:spPr>
        </p:sp>
        <p:sp>
          <p:nvSpPr>
            <p:cNvPr id="9" name="TextBox 9"/>
            <p:cNvSpPr txBox="1"/>
            <p:nvPr/>
          </p:nvSpPr>
          <p:spPr>
            <a:xfrm>
              <a:off x="0" y="-19050"/>
              <a:ext cx="2663335" cy="296762"/>
            </a:xfrm>
            <a:prstGeom prst="rect">
              <a:avLst/>
            </a:prstGeom>
          </p:spPr>
          <p:txBody>
            <a:bodyPr lIns="55880" tIns="55880" rIns="55880" bIns="55880" rtlCol="0" anchor="ctr"/>
            <a:lstStyle/>
            <a:p>
              <a:pPr algn="ctr">
                <a:lnSpc>
                  <a:spcPts val="2117"/>
                </a:lnSpc>
              </a:pPr>
              <a:endParaRPr/>
            </a:p>
          </p:txBody>
        </p:sp>
      </p:grpSp>
      <p:sp>
        <p:nvSpPr>
          <p:cNvPr id="10" name="Freeform 10"/>
          <p:cNvSpPr/>
          <p:nvPr/>
        </p:nvSpPr>
        <p:spPr>
          <a:xfrm>
            <a:off x="3801128" y="5785435"/>
            <a:ext cx="1922743" cy="1967001"/>
          </a:xfrm>
          <a:custGeom>
            <a:avLst/>
            <a:gdLst/>
            <a:ahLst/>
            <a:cxnLst/>
            <a:rect l="l" t="t" r="r" b="b"/>
            <a:pathLst>
              <a:path w="1922743" h="1967001">
                <a:moveTo>
                  <a:pt x="0" y="0"/>
                </a:moveTo>
                <a:lnTo>
                  <a:pt x="1922744" y="0"/>
                </a:lnTo>
                <a:lnTo>
                  <a:pt x="1922744" y="1967001"/>
                </a:lnTo>
                <a:lnTo>
                  <a:pt x="0" y="1967001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a:blipFill>
        </p:spPr>
      </p:sp>
      <p:grpSp>
        <p:nvGrpSpPr>
          <p:cNvPr id="11" name="Group 11"/>
          <p:cNvGrpSpPr/>
          <p:nvPr/>
        </p:nvGrpSpPr>
        <p:grpSpPr>
          <a:xfrm>
            <a:off x="1426996" y="11826339"/>
            <a:ext cx="7140975" cy="2143250"/>
            <a:chOff x="0" y="0"/>
            <a:chExt cx="2308194" cy="692768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2308194" cy="692768"/>
            </a:xfrm>
            <a:custGeom>
              <a:avLst/>
              <a:gdLst/>
              <a:ahLst/>
              <a:cxnLst/>
              <a:rect l="l" t="t" r="r" b="b"/>
              <a:pathLst>
                <a:path w="2308194" h="692768">
                  <a:moveTo>
                    <a:pt x="45318" y="0"/>
                  </a:moveTo>
                  <a:lnTo>
                    <a:pt x="2262876" y="0"/>
                  </a:lnTo>
                  <a:cubicBezTo>
                    <a:pt x="2287904" y="0"/>
                    <a:pt x="2308194" y="20289"/>
                    <a:pt x="2308194" y="45318"/>
                  </a:cubicBezTo>
                  <a:lnTo>
                    <a:pt x="2308194" y="647450"/>
                  </a:lnTo>
                  <a:cubicBezTo>
                    <a:pt x="2308194" y="672478"/>
                    <a:pt x="2287904" y="692768"/>
                    <a:pt x="2262876" y="692768"/>
                  </a:cubicBezTo>
                  <a:lnTo>
                    <a:pt x="45318" y="692768"/>
                  </a:lnTo>
                  <a:cubicBezTo>
                    <a:pt x="20289" y="692768"/>
                    <a:pt x="0" y="672478"/>
                    <a:pt x="0" y="647450"/>
                  </a:cubicBezTo>
                  <a:lnTo>
                    <a:pt x="0" y="45318"/>
                  </a:lnTo>
                  <a:cubicBezTo>
                    <a:pt x="0" y="20289"/>
                    <a:pt x="20289" y="0"/>
                    <a:pt x="45318" y="0"/>
                  </a:cubicBezTo>
                  <a:close/>
                </a:path>
              </a:pathLst>
            </a:custGeom>
            <a:solidFill>
              <a:srgbClr val="FFFFFF"/>
            </a:solidFill>
            <a:ln w="19050" cap="rnd">
              <a:solidFill>
                <a:srgbClr val="FFFFFF"/>
              </a:solidFill>
              <a:prstDash val="solid"/>
              <a:round/>
            </a:ln>
          </p:spPr>
        </p:sp>
        <p:sp>
          <p:nvSpPr>
            <p:cNvPr id="13" name="TextBox 13"/>
            <p:cNvSpPr txBox="1"/>
            <p:nvPr/>
          </p:nvSpPr>
          <p:spPr>
            <a:xfrm>
              <a:off x="0" y="-19050"/>
              <a:ext cx="2308194" cy="711818"/>
            </a:xfrm>
            <a:prstGeom prst="rect">
              <a:avLst/>
            </a:prstGeom>
          </p:spPr>
          <p:txBody>
            <a:bodyPr lIns="55880" tIns="55880" rIns="55880" bIns="55880" rtlCol="0" anchor="ctr"/>
            <a:lstStyle/>
            <a:p>
              <a:pPr algn="ctr">
                <a:lnSpc>
                  <a:spcPts val="2117"/>
                </a:lnSpc>
              </a:pPr>
              <a:endParaRPr/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969795" y="11239273"/>
            <a:ext cx="5241183" cy="939061"/>
            <a:chOff x="0" y="0"/>
            <a:chExt cx="1694120" cy="303535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1694120" cy="303535"/>
            </a:xfrm>
            <a:custGeom>
              <a:avLst/>
              <a:gdLst/>
              <a:ahLst/>
              <a:cxnLst/>
              <a:rect l="l" t="t" r="r" b="b"/>
              <a:pathLst>
                <a:path w="1694120" h="303535">
                  <a:moveTo>
                    <a:pt x="61744" y="0"/>
                  </a:moveTo>
                  <a:lnTo>
                    <a:pt x="1632376" y="0"/>
                  </a:lnTo>
                  <a:cubicBezTo>
                    <a:pt x="1666476" y="0"/>
                    <a:pt x="1694120" y="27644"/>
                    <a:pt x="1694120" y="61744"/>
                  </a:cubicBezTo>
                  <a:lnTo>
                    <a:pt x="1694120" y="241791"/>
                  </a:lnTo>
                  <a:cubicBezTo>
                    <a:pt x="1694120" y="258166"/>
                    <a:pt x="1687614" y="273871"/>
                    <a:pt x="1676035" y="285450"/>
                  </a:cubicBezTo>
                  <a:cubicBezTo>
                    <a:pt x="1664456" y="297030"/>
                    <a:pt x="1648751" y="303535"/>
                    <a:pt x="1632376" y="303535"/>
                  </a:cubicBezTo>
                  <a:lnTo>
                    <a:pt x="61744" y="303535"/>
                  </a:lnTo>
                  <a:cubicBezTo>
                    <a:pt x="27644" y="303535"/>
                    <a:pt x="0" y="275891"/>
                    <a:pt x="0" y="241791"/>
                  </a:cubicBezTo>
                  <a:lnTo>
                    <a:pt x="0" y="61744"/>
                  </a:lnTo>
                  <a:cubicBezTo>
                    <a:pt x="0" y="27644"/>
                    <a:pt x="27644" y="0"/>
                    <a:pt x="61744" y="0"/>
                  </a:cubicBezTo>
                  <a:close/>
                </a:path>
              </a:pathLst>
            </a:custGeom>
            <a:solidFill>
              <a:srgbClr val="000000"/>
            </a:solidFill>
            <a:ln cap="rnd">
              <a:noFill/>
              <a:prstDash val="solid"/>
              <a:round/>
            </a:ln>
          </p:spPr>
        </p:sp>
        <p:sp>
          <p:nvSpPr>
            <p:cNvPr id="16" name="TextBox 16"/>
            <p:cNvSpPr txBox="1"/>
            <p:nvPr/>
          </p:nvSpPr>
          <p:spPr>
            <a:xfrm>
              <a:off x="0" y="-19050"/>
              <a:ext cx="1694120" cy="322585"/>
            </a:xfrm>
            <a:prstGeom prst="rect">
              <a:avLst/>
            </a:prstGeom>
          </p:spPr>
          <p:txBody>
            <a:bodyPr lIns="55880" tIns="55880" rIns="55880" bIns="55880" rtlCol="0" anchor="ctr"/>
            <a:lstStyle/>
            <a:p>
              <a:pPr algn="ctr">
                <a:lnSpc>
                  <a:spcPts val="2117"/>
                </a:lnSpc>
              </a:pPr>
              <a:endParaRPr/>
            </a:p>
          </p:txBody>
        </p:sp>
      </p:grpSp>
      <p:sp>
        <p:nvSpPr>
          <p:cNvPr id="17" name="Freeform 17"/>
          <p:cNvSpPr/>
          <p:nvPr/>
        </p:nvSpPr>
        <p:spPr>
          <a:xfrm>
            <a:off x="969795" y="11239411"/>
            <a:ext cx="938784" cy="938784"/>
          </a:xfrm>
          <a:custGeom>
            <a:avLst/>
            <a:gdLst/>
            <a:ahLst/>
            <a:cxnLst/>
            <a:rect l="l" t="t" r="r" b="b"/>
            <a:pathLst>
              <a:path w="938784" h="938784">
                <a:moveTo>
                  <a:pt x="0" y="0"/>
                </a:moveTo>
                <a:lnTo>
                  <a:pt x="938784" y="0"/>
                </a:lnTo>
                <a:lnTo>
                  <a:pt x="938784" y="938784"/>
                </a:lnTo>
                <a:lnTo>
                  <a:pt x="0" y="938784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a:blipFill>
        </p:spPr>
      </p:sp>
      <p:grpSp>
        <p:nvGrpSpPr>
          <p:cNvPr id="18" name="Group 18"/>
          <p:cNvGrpSpPr/>
          <p:nvPr/>
        </p:nvGrpSpPr>
        <p:grpSpPr>
          <a:xfrm>
            <a:off x="2227443" y="9583637"/>
            <a:ext cx="5070113" cy="1311783"/>
            <a:chOff x="0" y="0"/>
            <a:chExt cx="1638824" cy="424011"/>
          </a:xfrm>
        </p:grpSpPr>
        <p:sp>
          <p:nvSpPr>
            <p:cNvPr id="19" name="Freeform 19"/>
            <p:cNvSpPr/>
            <p:nvPr/>
          </p:nvSpPr>
          <p:spPr>
            <a:xfrm>
              <a:off x="0" y="0"/>
              <a:ext cx="1638824" cy="424011"/>
            </a:xfrm>
            <a:custGeom>
              <a:avLst/>
              <a:gdLst/>
              <a:ahLst/>
              <a:cxnLst/>
              <a:rect l="l" t="t" r="r" b="b"/>
              <a:pathLst>
                <a:path w="1638824" h="424011">
                  <a:moveTo>
                    <a:pt x="63827" y="0"/>
                  </a:moveTo>
                  <a:lnTo>
                    <a:pt x="1574997" y="0"/>
                  </a:lnTo>
                  <a:cubicBezTo>
                    <a:pt x="1610248" y="0"/>
                    <a:pt x="1638824" y="28577"/>
                    <a:pt x="1638824" y="63827"/>
                  </a:cubicBezTo>
                  <a:lnTo>
                    <a:pt x="1638824" y="360183"/>
                  </a:lnTo>
                  <a:cubicBezTo>
                    <a:pt x="1638824" y="377111"/>
                    <a:pt x="1632100" y="393346"/>
                    <a:pt x="1620130" y="405316"/>
                  </a:cubicBezTo>
                  <a:cubicBezTo>
                    <a:pt x="1608160" y="417286"/>
                    <a:pt x="1591925" y="424011"/>
                    <a:pt x="1574997" y="424011"/>
                  </a:cubicBezTo>
                  <a:lnTo>
                    <a:pt x="63827" y="424011"/>
                  </a:lnTo>
                  <a:cubicBezTo>
                    <a:pt x="28577" y="424011"/>
                    <a:pt x="0" y="395434"/>
                    <a:pt x="0" y="360183"/>
                  </a:cubicBezTo>
                  <a:lnTo>
                    <a:pt x="0" y="63827"/>
                  </a:lnTo>
                  <a:cubicBezTo>
                    <a:pt x="0" y="28577"/>
                    <a:pt x="28577" y="0"/>
                    <a:pt x="63827" y="0"/>
                  </a:cubicBezTo>
                  <a:close/>
                </a:path>
              </a:pathLst>
            </a:custGeom>
            <a:solidFill>
              <a:srgbClr val="000000"/>
            </a:solidFill>
            <a:ln cap="rnd">
              <a:noFill/>
              <a:prstDash val="solid"/>
              <a:round/>
            </a:ln>
          </p:spPr>
        </p:sp>
        <p:sp>
          <p:nvSpPr>
            <p:cNvPr id="20" name="TextBox 20"/>
            <p:cNvSpPr txBox="1"/>
            <p:nvPr/>
          </p:nvSpPr>
          <p:spPr>
            <a:xfrm>
              <a:off x="0" y="-19050"/>
              <a:ext cx="1638824" cy="443061"/>
            </a:xfrm>
            <a:prstGeom prst="rect">
              <a:avLst/>
            </a:prstGeom>
          </p:spPr>
          <p:txBody>
            <a:bodyPr lIns="55880" tIns="55880" rIns="55880" bIns="55880" rtlCol="0" anchor="ctr"/>
            <a:lstStyle/>
            <a:p>
              <a:pPr algn="ctr">
                <a:lnSpc>
                  <a:spcPts val="2117"/>
                </a:lnSpc>
              </a:pPr>
              <a:endParaRPr/>
            </a:p>
          </p:txBody>
        </p:sp>
      </p:grpSp>
      <p:grpSp>
        <p:nvGrpSpPr>
          <p:cNvPr id="21" name="Group 21"/>
          <p:cNvGrpSpPr/>
          <p:nvPr/>
        </p:nvGrpSpPr>
        <p:grpSpPr>
          <a:xfrm>
            <a:off x="969795" y="14898803"/>
            <a:ext cx="7145228" cy="2143250"/>
            <a:chOff x="0" y="0"/>
            <a:chExt cx="2309569" cy="692768"/>
          </a:xfrm>
        </p:grpSpPr>
        <p:sp>
          <p:nvSpPr>
            <p:cNvPr id="22" name="Freeform 22"/>
            <p:cNvSpPr/>
            <p:nvPr/>
          </p:nvSpPr>
          <p:spPr>
            <a:xfrm>
              <a:off x="0" y="0"/>
              <a:ext cx="2309569" cy="692768"/>
            </a:xfrm>
            <a:custGeom>
              <a:avLst/>
              <a:gdLst/>
              <a:ahLst/>
              <a:cxnLst/>
              <a:rect l="l" t="t" r="r" b="b"/>
              <a:pathLst>
                <a:path w="2309569" h="692768">
                  <a:moveTo>
                    <a:pt x="45291" y="0"/>
                  </a:moveTo>
                  <a:lnTo>
                    <a:pt x="2264278" y="0"/>
                  </a:lnTo>
                  <a:cubicBezTo>
                    <a:pt x="2289291" y="0"/>
                    <a:pt x="2309569" y="20277"/>
                    <a:pt x="2309569" y="45291"/>
                  </a:cubicBezTo>
                  <a:lnTo>
                    <a:pt x="2309569" y="647477"/>
                  </a:lnTo>
                  <a:cubicBezTo>
                    <a:pt x="2309569" y="672490"/>
                    <a:pt x="2289291" y="692768"/>
                    <a:pt x="2264278" y="692768"/>
                  </a:cubicBezTo>
                  <a:lnTo>
                    <a:pt x="45291" y="692768"/>
                  </a:lnTo>
                  <a:cubicBezTo>
                    <a:pt x="20277" y="692768"/>
                    <a:pt x="0" y="672490"/>
                    <a:pt x="0" y="647477"/>
                  </a:cubicBezTo>
                  <a:lnTo>
                    <a:pt x="0" y="45291"/>
                  </a:lnTo>
                  <a:cubicBezTo>
                    <a:pt x="0" y="20277"/>
                    <a:pt x="20277" y="0"/>
                    <a:pt x="45291" y="0"/>
                  </a:cubicBezTo>
                  <a:close/>
                </a:path>
              </a:pathLst>
            </a:custGeom>
            <a:solidFill>
              <a:srgbClr val="FFFFFF"/>
            </a:solidFill>
            <a:ln w="19050" cap="rnd">
              <a:solidFill>
                <a:srgbClr val="FFFFFF"/>
              </a:solidFill>
              <a:prstDash val="solid"/>
              <a:round/>
            </a:ln>
          </p:spPr>
        </p:sp>
        <p:sp>
          <p:nvSpPr>
            <p:cNvPr id="23" name="TextBox 23"/>
            <p:cNvSpPr txBox="1"/>
            <p:nvPr/>
          </p:nvSpPr>
          <p:spPr>
            <a:xfrm>
              <a:off x="0" y="-19050"/>
              <a:ext cx="2309569" cy="711818"/>
            </a:xfrm>
            <a:prstGeom prst="rect">
              <a:avLst/>
            </a:prstGeom>
          </p:spPr>
          <p:txBody>
            <a:bodyPr lIns="55880" tIns="55880" rIns="55880" bIns="55880" rtlCol="0" anchor="ctr"/>
            <a:lstStyle/>
            <a:p>
              <a:pPr algn="ctr">
                <a:lnSpc>
                  <a:spcPts val="2117"/>
                </a:lnSpc>
              </a:pPr>
              <a:endParaRPr/>
            </a:p>
          </p:txBody>
        </p:sp>
      </p:grpSp>
      <p:grpSp>
        <p:nvGrpSpPr>
          <p:cNvPr id="24" name="Group 24"/>
          <p:cNvGrpSpPr/>
          <p:nvPr/>
        </p:nvGrpSpPr>
        <p:grpSpPr>
          <a:xfrm>
            <a:off x="3137681" y="14314020"/>
            <a:ext cx="5430290" cy="939061"/>
            <a:chOff x="0" y="0"/>
            <a:chExt cx="1755245" cy="303535"/>
          </a:xfrm>
        </p:grpSpPr>
        <p:sp>
          <p:nvSpPr>
            <p:cNvPr id="25" name="Freeform 25"/>
            <p:cNvSpPr/>
            <p:nvPr/>
          </p:nvSpPr>
          <p:spPr>
            <a:xfrm>
              <a:off x="0" y="0"/>
              <a:ext cx="1755245" cy="303535"/>
            </a:xfrm>
            <a:custGeom>
              <a:avLst/>
              <a:gdLst/>
              <a:ahLst/>
              <a:cxnLst/>
              <a:rect l="l" t="t" r="r" b="b"/>
              <a:pathLst>
                <a:path w="1755245" h="303535">
                  <a:moveTo>
                    <a:pt x="59594" y="0"/>
                  </a:moveTo>
                  <a:lnTo>
                    <a:pt x="1695651" y="0"/>
                  </a:lnTo>
                  <a:cubicBezTo>
                    <a:pt x="1728564" y="0"/>
                    <a:pt x="1755245" y="26681"/>
                    <a:pt x="1755245" y="59594"/>
                  </a:cubicBezTo>
                  <a:lnTo>
                    <a:pt x="1755245" y="243941"/>
                  </a:lnTo>
                  <a:cubicBezTo>
                    <a:pt x="1755245" y="259746"/>
                    <a:pt x="1748967" y="274904"/>
                    <a:pt x="1737791" y="286080"/>
                  </a:cubicBezTo>
                  <a:cubicBezTo>
                    <a:pt x="1726615" y="297256"/>
                    <a:pt x="1711457" y="303535"/>
                    <a:pt x="1695651" y="303535"/>
                  </a:cubicBezTo>
                  <a:lnTo>
                    <a:pt x="59594" y="303535"/>
                  </a:lnTo>
                  <a:cubicBezTo>
                    <a:pt x="26681" y="303535"/>
                    <a:pt x="0" y="276854"/>
                    <a:pt x="0" y="243941"/>
                  </a:cubicBezTo>
                  <a:lnTo>
                    <a:pt x="0" y="59594"/>
                  </a:lnTo>
                  <a:cubicBezTo>
                    <a:pt x="0" y="26681"/>
                    <a:pt x="26681" y="0"/>
                    <a:pt x="59594" y="0"/>
                  </a:cubicBezTo>
                  <a:close/>
                </a:path>
              </a:pathLst>
            </a:custGeom>
            <a:solidFill>
              <a:srgbClr val="000000"/>
            </a:solidFill>
            <a:ln cap="rnd">
              <a:noFill/>
              <a:prstDash val="solid"/>
              <a:round/>
            </a:ln>
          </p:spPr>
        </p:sp>
        <p:sp>
          <p:nvSpPr>
            <p:cNvPr id="26" name="TextBox 26"/>
            <p:cNvSpPr txBox="1"/>
            <p:nvPr/>
          </p:nvSpPr>
          <p:spPr>
            <a:xfrm>
              <a:off x="0" y="-19050"/>
              <a:ext cx="1755245" cy="322585"/>
            </a:xfrm>
            <a:prstGeom prst="rect">
              <a:avLst/>
            </a:prstGeom>
          </p:spPr>
          <p:txBody>
            <a:bodyPr lIns="55880" tIns="55880" rIns="55880" bIns="55880" rtlCol="0" anchor="ctr"/>
            <a:lstStyle/>
            <a:p>
              <a:pPr algn="ctr">
                <a:lnSpc>
                  <a:spcPts val="2117"/>
                </a:lnSpc>
              </a:pPr>
              <a:endParaRPr/>
            </a:p>
          </p:txBody>
        </p:sp>
      </p:grpSp>
      <p:sp>
        <p:nvSpPr>
          <p:cNvPr id="27" name="Freeform 27"/>
          <p:cNvSpPr/>
          <p:nvPr/>
        </p:nvSpPr>
        <p:spPr>
          <a:xfrm>
            <a:off x="7629187" y="14314158"/>
            <a:ext cx="938784" cy="938784"/>
          </a:xfrm>
          <a:custGeom>
            <a:avLst/>
            <a:gdLst/>
            <a:ahLst/>
            <a:cxnLst/>
            <a:rect l="l" t="t" r="r" b="b"/>
            <a:pathLst>
              <a:path w="938784" h="938784">
                <a:moveTo>
                  <a:pt x="0" y="0"/>
                </a:moveTo>
                <a:lnTo>
                  <a:pt x="938784" y="0"/>
                </a:lnTo>
                <a:lnTo>
                  <a:pt x="938784" y="938784"/>
                </a:lnTo>
                <a:lnTo>
                  <a:pt x="0" y="938784"/>
                </a:lnTo>
                <a:lnTo>
                  <a:pt x="0" y="0"/>
                </a:lnTo>
                <a:close/>
              </a:path>
            </a:pathLst>
          </a:custGeom>
          <a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a:blipFill>
        </p:spPr>
      </p:sp>
      <p:grpSp>
        <p:nvGrpSpPr>
          <p:cNvPr id="28" name="Group 28"/>
          <p:cNvGrpSpPr/>
          <p:nvPr/>
        </p:nvGrpSpPr>
        <p:grpSpPr>
          <a:xfrm>
            <a:off x="1427273" y="17973550"/>
            <a:ext cx="7140698" cy="2143250"/>
            <a:chOff x="0" y="0"/>
            <a:chExt cx="2308104" cy="692768"/>
          </a:xfrm>
        </p:grpSpPr>
        <p:sp>
          <p:nvSpPr>
            <p:cNvPr id="29" name="Freeform 29"/>
            <p:cNvSpPr/>
            <p:nvPr/>
          </p:nvSpPr>
          <p:spPr>
            <a:xfrm>
              <a:off x="0" y="0"/>
              <a:ext cx="2308104" cy="692768"/>
            </a:xfrm>
            <a:custGeom>
              <a:avLst/>
              <a:gdLst/>
              <a:ahLst/>
              <a:cxnLst/>
              <a:rect l="l" t="t" r="r" b="b"/>
              <a:pathLst>
                <a:path w="2308104" h="692768">
                  <a:moveTo>
                    <a:pt x="45319" y="0"/>
                  </a:moveTo>
                  <a:lnTo>
                    <a:pt x="2262785" y="0"/>
                  </a:lnTo>
                  <a:cubicBezTo>
                    <a:pt x="2287814" y="0"/>
                    <a:pt x="2308104" y="20290"/>
                    <a:pt x="2308104" y="45319"/>
                  </a:cubicBezTo>
                  <a:lnTo>
                    <a:pt x="2308104" y="647448"/>
                  </a:lnTo>
                  <a:cubicBezTo>
                    <a:pt x="2308104" y="672478"/>
                    <a:pt x="2287814" y="692768"/>
                    <a:pt x="2262785" y="692768"/>
                  </a:cubicBezTo>
                  <a:lnTo>
                    <a:pt x="45319" y="692768"/>
                  </a:lnTo>
                  <a:cubicBezTo>
                    <a:pt x="33300" y="692768"/>
                    <a:pt x="21773" y="687993"/>
                    <a:pt x="13274" y="679494"/>
                  </a:cubicBezTo>
                  <a:cubicBezTo>
                    <a:pt x="4775" y="670995"/>
                    <a:pt x="0" y="659468"/>
                    <a:pt x="0" y="647448"/>
                  </a:cubicBezTo>
                  <a:lnTo>
                    <a:pt x="0" y="45319"/>
                  </a:lnTo>
                  <a:cubicBezTo>
                    <a:pt x="0" y="33300"/>
                    <a:pt x="4775" y="21773"/>
                    <a:pt x="13274" y="13274"/>
                  </a:cubicBezTo>
                  <a:cubicBezTo>
                    <a:pt x="21773" y="4775"/>
                    <a:pt x="33300" y="0"/>
                    <a:pt x="45319" y="0"/>
                  </a:cubicBezTo>
                  <a:close/>
                </a:path>
              </a:pathLst>
            </a:custGeom>
            <a:solidFill>
              <a:srgbClr val="FFFFFF"/>
            </a:solidFill>
            <a:ln w="19050" cap="rnd">
              <a:solidFill>
                <a:srgbClr val="FFFFFF"/>
              </a:solidFill>
              <a:prstDash val="solid"/>
              <a:round/>
            </a:ln>
          </p:spPr>
        </p:sp>
        <p:sp>
          <p:nvSpPr>
            <p:cNvPr id="30" name="TextBox 30"/>
            <p:cNvSpPr txBox="1"/>
            <p:nvPr/>
          </p:nvSpPr>
          <p:spPr>
            <a:xfrm>
              <a:off x="0" y="-19050"/>
              <a:ext cx="2308104" cy="711818"/>
            </a:xfrm>
            <a:prstGeom prst="rect">
              <a:avLst/>
            </a:prstGeom>
          </p:spPr>
          <p:txBody>
            <a:bodyPr lIns="55880" tIns="55880" rIns="55880" bIns="55880" rtlCol="0" anchor="ctr"/>
            <a:lstStyle/>
            <a:p>
              <a:pPr algn="ctr">
                <a:lnSpc>
                  <a:spcPts val="2117"/>
                </a:lnSpc>
              </a:pPr>
              <a:endParaRPr/>
            </a:p>
          </p:txBody>
        </p:sp>
      </p:grpSp>
      <p:grpSp>
        <p:nvGrpSpPr>
          <p:cNvPr id="31" name="Group 31"/>
          <p:cNvGrpSpPr/>
          <p:nvPr/>
        </p:nvGrpSpPr>
        <p:grpSpPr>
          <a:xfrm>
            <a:off x="969795" y="17386483"/>
            <a:ext cx="5241183" cy="939061"/>
            <a:chOff x="0" y="0"/>
            <a:chExt cx="1694120" cy="303535"/>
          </a:xfrm>
        </p:grpSpPr>
        <p:sp>
          <p:nvSpPr>
            <p:cNvPr id="32" name="Freeform 32"/>
            <p:cNvSpPr/>
            <p:nvPr/>
          </p:nvSpPr>
          <p:spPr>
            <a:xfrm>
              <a:off x="0" y="0"/>
              <a:ext cx="1694120" cy="303535"/>
            </a:xfrm>
            <a:custGeom>
              <a:avLst/>
              <a:gdLst/>
              <a:ahLst/>
              <a:cxnLst/>
              <a:rect l="l" t="t" r="r" b="b"/>
              <a:pathLst>
                <a:path w="1694120" h="303535">
                  <a:moveTo>
                    <a:pt x="61744" y="0"/>
                  </a:moveTo>
                  <a:lnTo>
                    <a:pt x="1632376" y="0"/>
                  </a:lnTo>
                  <a:cubicBezTo>
                    <a:pt x="1666476" y="0"/>
                    <a:pt x="1694120" y="27644"/>
                    <a:pt x="1694120" y="61744"/>
                  </a:cubicBezTo>
                  <a:lnTo>
                    <a:pt x="1694120" y="241791"/>
                  </a:lnTo>
                  <a:cubicBezTo>
                    <a:pt x="1694120" y="258166"/>
                    <a:pt x="1687614" y="273871"/>
                    <a:pt x="1676035" y="285450"/>
                  </a:cubicBezTo>
                  <a:cubicBezTo>
                    <a:pt x="1664456" y="297030"/>
                    <a:pt x="1648751" y="303535"/>
                    <a:pt x="1632376" y="303535"/>
                  </a:cubicBezTo>
                  <a:lnTo>
                    <a:pt x="61744" y="303535"/>
                  </a:lnTo>
                  <a:cubicBezTo>
                    <a:pt x="27644" y="303535"/>
                    <a:pt x="0" y="275891"/>
                    <a:pt x="0" y="241791"/>
                  </a:cubicBezTo>
                  <a:lnTo>
                    <a:pt x="0" y="61744"/>
                  </a:lnTo>
                  <a:cubicBezTo>
                    <a:pt x="0" y="27644"/>
                    <a:pt x="27644" y="0"/>
                    <a:pt x="61744" y="0"/>
                  </a:cubicBezTo>
                  <a:close/>
                </a:path>
              </a:pathLst>
            </a:custGeom>
            <a:solidFill>
              <a:srgbClr val="000000"/>
            </a:solidFill>
            <a:ln cap="rnd">
              <a:noFill/>
              <a:prstDash val="solid"/>
              <a:round/>
            </a:ln>
          </p:spPr>
        </p:sp>
        <p:sp>
          <p:nvSpPr>
            <p:cNvPr id="33" name="TextBox 33"/>
            <p:cNvSpPr txBox="1"/>
            <p:nvPr/>
          </p:nvSpPr>
          <p:spPr>
            <a:xfrm>
              <a:off x="0" y="-19050"/>
              <a:ext cx="1694120" cy="322585"/>
            </a:xfrm>
            <a:prstGeom prst="rect">
              <a:avLst/>
            </a:prstGeom>
          </p:spPr>
          <p:txBody>
            <a:bodyPr lIns="55880" tIns="55880" rIns="55880" bIns="55880" rtlCol="0" anchor="ctr"/>
            <a:lstStyle/>
            <a:p>
              <a:pPr algn="ctr">
                <a:lnSpc>
                  <a:spcPts val="2117"/>
                </a:lnSpc>
              </a:pPr>
              <a:endParaRPr/>
            </a:p>
          </p:txBody>
        </p:sp>
      </p:grpSp>
      <p:sp>
        <p:nvSpPr>
          <p:cNvPr id="34" name="Freeform 34"/>
          <p:cNvSpPr/>
          <p:nvPr/>
        </p:nvSpPr>
        <p:spPr>
          <a:xfrm>
            <a:off x="969795" y="17386483"/>
            <a:ext cx="939061" cy="939061"/>
          </a:xfrm>
          <a:custGeom>
            <a:avLst/>
            <a:gdLst/>
            <a:ahLst/>
            <a:cxnLst/>
            <a:rect l="l" t="t" r="r" b="b"/>
            <a:pathLst>
              <a:path w="939061" h="939061">
                <a:moveTo>
                  <a:pt x="0" y="0"/>
                </a:moveTo>
                <a:lnTo>
                  <a:pt x="939061" y="0"/>
                </a:lnTo>
                <a:lnTo>
                  <a:pt x="939061" y="939061"/>
                </a:lnTo>
                <a:lnTo>
                  <a:pt x="0" y="939061"/>
                </a:lnTo>
                <a:lnTo>
                  <a:pt x="0" y="0"/>
                </a:lnTo>
                <a:close/>
              </a:path>
            </a:pathLst>
          </a:custGeom>
          <a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a:blipFill>
        </p:spPr>
      </p:sp>
      <p:sp>
        <p:nvSpPr>
          <p:cNvPr id="35" name="Freeform 35"/>
          <p:cNvSpPr/>
          <p:nvPr/>
        </p:nvSpPr>
        <p:spPr>
          <a:xfrm>
            <a:off x="6784561" y="17599741"/>
            <a:ext cx="2450986" cy="2517059"/>
          </a:xfrm>
          <a:custGeom>
            <a:avLst/>
            <a:gdLst/>
            <a:ahLst/>
            <a:cxnLst/>
            <a:rect l="l" t="t" r="r" b="b"/>
            <a:pathLst>
              <a:path w="2450986" h="2517059">
                <a:moveTo>
                  <a:pt x="0" y="0"/>
                </a:moveTo>
                <a:lnTo>
                  <a:pt x="2450986" y="0"/>
                </a:lnTo>
                <a:lnTo>
                  <a:pt x="2450986" y="2517059"/>
                </a:lnTo>
                <a:lnTo>
                  <a:pt x="0" y="2517059"/>
                </a:lnTo>
                <a:lnTo>
                  <a:pt x="0" y="0"/>
                </a:lnTo>
                <a:close/>
              </a:path>
            </a:pathLst>
          </a:custGeom>
          <a:blipFill>
            <a:blip r:embed="rId15">
              <a:extLs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/>
            </a:stretch>
          </a:blipFill>
        </p:spPr>
      </p:sp>
      <p:sp>
        <p:nvSpPr>
          <p:cNvPr id="36" name="Freeform 36"/>
          <p:cNvSpPr/>
          <p:nvPr/>
        </p:nvSpPr>
        <p:spPr>
          <a:xfrm>
            <a:off x="650992" y="14483940"/>
            <a:ext cx="2315239" cy="2597744"/>
          </a:xfrm>
          <a:custGeom>
            <a:avLst/>
            <a:gdLst/>
            <a:ahLst/>
            <a:cxnLst/>
            <a:rect l="l" t="t" r="r" b="b"/>
            <a:pathLst>
              <a:path w="2315239" h="2597744">
                <a:moveTo>
                  <a:pt x="0" y="0"/>
                </a:moveTo>
                <a:lnTo>
                  <a:pt x="2315239" y="0"/>
                </a:lnTo>
                <a:lnTo>
                  <a:pt x="2315239" y="2597743"/>
                </a:lnTo>
                <a:lnTo>
                  <a:pt x="0" y="2597743"/>
                </a:lnTo>
                <a:lnTo>
                  <a:pt x="0" y="0"/>
                </a:lnTo>
                <a:close/>
              </a:path>
            </a:pathLst>
          </a:custGeom>
          <a:blipFill>
            <a:blip r:embed="rId17">
              <a:extLst>
                <a:ext uri="{96DAC541-7B7A-43D3-8B79-37D633B846F1}">
                  <asvg:svgBlip xmlns:asvg="http://schemas.microsoft.com/office/drawing/2016/SVG/main" r:embed="rId18"/>
                </a:ext>
              </a:extLst>
            </a:blip>
            <a:stretch>
              <a:fillRect/>
            </a:stretch>
          </a:blipFill>
        </p:spPr>
      </p:sp>
      <p:sp>
        <p:nvSpPr>
          <p:cNvPr id="37" name="Freeform 37"/>
          <p:cNvSpPr/>
          <p:nvPr/>
        </p:nvSpPr>
        <p:spPr>
          <a:xfrm>
            <a:off x="6633137" y="11524070"/>
            <a:ext cx="2438463" cy="2483619"/>
          </a:xfrm>
          <a:custGeom>
            <a:avLst/>
            <a:gdLst/>
            <a:ahLst/>
            <a:cxnLst/>
            <a:rect l="l" t="t" r="r" b="b"/>
            <a:pathLst>
              <a:path w="2438463" h="2483619">
                <a:moveTo>
                  <a:pt x="0" y="0"/>
                </a:moveTo>
                <a:lnTo>
                  <a:pt x="2438463" y="0"/>
                </a:lnTo>
                <a:lnTo>
                  <a:pt x="2438463" y="2483620"/>
                </a:lnTo>
                <a:lnTo>
                  <a:pt x="0" y="2483620"/>
                </a:lnTo>
                <a:lnTo>
                  <a:pt x="0" y="0"/>
                </a:lnTo>
                <a:close/>
              </a:path>
            </a:pathLst>
          </a:custGeom>
          <a:blipFill>
            <a:blip r:embed="rId19">
              <a:extLst>
                <a:ext uri="{96DAC541-7B7A-43D3-8B79-37D633B846F1}">
                  <asvg:svgBlip xmlns:asvg="http://schemas.microsoft.com/office/drawing/2016/SVG/main" r:embed="rId20"/>
                </a:ext>
              </a:extLst>
            </a:blip>
            <a:stretch>
              <a:fillRect/>
            </a:stretch>
          </a:blipFill>
        </p:spPr>
      </p:sp>
      <p:sp>
        <p:nvSpPr>
          <p:cNvPr id="38" name="TextBox 38"/>
          <p:cNvSpPr txBox="1"/>
          <p:nvPr/>
        </p:nvSpPr>
        <p:spPr>
          <a:xfrm>
            <a:off x="2303846" y="11338560"/>
            <a:ext cx="3167872" cy="8153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168"/>
              </a:lnSpc>
            </a:pPr>
            <a:r>
              <a:rPr lang="en-US" sz="2640">
                <a:solidFill>
                  <a:srgbClr val="FFFFFF"/>
                </a:solidFill>
                <a:latin typeface="Poppins Bold"/>
              </a:rPr>
              <a:t>Modelo Atómico de Dalton (1803)</a:t>
            </a:r>
          </a:p>
        </p:txBody>
      </p:sp>
      <p:sp>
        <p:nvSpPr>
          <p:cNvPr id="39" name="TextBox 39"/>
          <p:cNvSpPr txBox="1"/>
          <p:nvPr/>
        </p:nvSpPr>
        <p:spPr>
          <a:xfrm>
            <a:off x="1409700" y="12295491"/>
            <a:ext cx="5074856" cy="15906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111"/>
              </a:lnSpc>
            </a:pPr>
            <a:r>
              <a:rPr lang="en-US" sz="1759">
                <a:solidFill>
                  <a:srgbClr val="000000"/>
                </a:solidFill>
                <a:latin typeface="Poppins"/>
              </a:rPr>
              <a:t>Propuso que los átomos son esferas sólidas e indivisibles, con diferentes átomos teniendo diferentes pesos y propiedades químicas. Dalton también postuló que los átomos se combinan en proporciones simples para formar compuestos.</a:t>
            </a:r>
          </a:p>
        </p:txBody>
      </p:sp>
      <p:grpSp>
        <p:nvGrpSpPr>
          <p:cNvPr id="40" name="Group 40"/>
          <p:cNvGrpSpPr/>
          <p:nvPr/>
        </p:nvGrpSpPr>
        <p:grpSpPr>
          <a:xfrm>
            <a:off x="1212705" y="895350"/>
            <a:ext cx="7099590" cy="1516778"/>
            <a:chOff x="0" y="0"/>
            <a:chExt cx="2294817" cy="490272"/>
          </a:xfrm>
        </p:grpSpPr>
        <p:sp>
          <p:nvSpPr>
            <p:cNvPr id="41" name="Freeform 41"/>
            <p:cNvSpPr/>
            <p:nvPr/>
          </p:nvSpPr>
          <p:spPr>
            <a:xfrm>
              <a:off x="0" y="0"/>
              <a:ext cx="2294817" cy="490272"/>
            </a:xfrm>
            <a:custGeom>
              <a:avLst/>
              <a:gdLst/>
              <a:ahLst/>
              <a:cxnLst/>
              <a:rect l="l" t="t" r="r" b="b"/>
              <a:pathLst>
                <a:path w="2294817" h="490272">
                  <a:moveTo>
                    <a:pt x="45800" y="0"/>
                  </a:moveTo>
                  <a:lnTo>
                    <a:pt x="2249017" y="0"/>
                  </a:lnTo>
                  <a:cubicBezTo>
                    <a:pt x="2274312" y="0"/>
                    <a:pt x="2294817" y="20505"/>
                    <a:pt x="2294817" y="45800"/>
                  </a:cubicBezTo>
                  <a:lnTo>
                    <a:pt x="2294817" y="444472"/>
                  </a:lnTo>
                  <a:cubicBezTo>
                    <a:pt x="2294817" y="456618"/>
                    <a:pt x="2289992" y="468268"/>
                    <a:pt x="2281402" y="476857"/>
                  </a:cubicBezTo>
                  <a:cubicBezTo>
                    <a:pt x="2272813" y="485446"/>
                    <a:pt x="2261164" y="490272"/>
                    <a:pt x="2249017" y="490272"/>
                  </a:cubicBezTo>
                  <a:lnTo>
                    <a:pt x="45800" y="490272"/>
                  </a:lnTo>
                  <a:cubicBezTo>
                    <a:pt x="33653" y="490272"/>
                    <a:pt x="22004" y="485446"/>
                    <a:pt x="13414" y="476857"/>
                  </a:cubicBezTo>
                  <a:cubicBezTo>
                    <a:pt x="4825" y="468268"/>
                    <a:pt x="0" y="456618"/>
                    <a:pt x="0" y="444472"/>
                  </a:cubicBezTo>
                  <a:lnTo>
                    <a:pt x="0" y="45800"/>
                  </a:lnTo>
                  <a:cubicBezTo>
                    <a:pt x="0" y="33653"/>
                    <a:pt x="4825" y="22004"/>
                    <a:pt x="13414" y="13414"/>
                  </a:cubicBezTo>
                  <a:cubicBezTo>
                    <a:pt x="22004" y="4825"/>
                    <a:pt x="33653" y="0"/>
                    <a:pt x="45800" y="0"/>
                  </a:cubicBezTo>
                  <a:close/>
                </a:path>
              </a:pathLst>
            </a:custGeom>
            <a:solidFill>
              <a:srgbClr val="000000"/>
            </a:solidFill>
            <a:ln cap="rnd">
              <a:noFill/>
              <a:prstDash val="solid"/>
              <a:round/>
            </a:ln>
          </p:spPr>
        </p:sp>
        <p:sp>
          <p:nvSpPr>
            <p:cNvPr id="42" name="TextBox 42"/>
            <p:cNvSpPr txBox="1"/>
            <p:nvPr/>
          </p:nvSpPr>
          <p:spPr>
            <a:xfrm>
              <a:off x="0" y="-19050"/>
              <a:ext cx="2294817" cy="509322"/>
            </a:xfrm>
            <a:prstGeom prst="rect">
              <a:avLst/>
            </a:prstGeom>
          </p:spPr>
          <p:txBody>
            <a:bodyPr lIns="55880" tIns="55880" rIns="55880" bIns="55880" rtlCol="0" anchor="ctr"/>
            <a:lstStyle/>
            <a:p>
              <a:pPr algn="ctr">
                <a:lnSpc>
                  <a:spcPts val="2117"/>
                </a:lnSpc>
              </a:pPr>
              <a:endParaRPr/>
            </a:p>
          </p:txBody>
        </p:sp>
      </p:grpSp>
      <p:sp>
        <p:nvSpPr>
          <p:cNvPr id="43" name="TextBox 43"/>
          <p:cNvSpPr txBox="1"/>
          <p:nvPr/>
        </p:nvSpPr>
        <p:spPr>
          <a:xfrm>
            <a:off x="1227296" y="1225114"/>
            <a:ext cx="7212716" cy="8096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000"/>
              </a:lnSpc>
            </a:pPr>
            <a:r>
              <a:rPr lang="en-US" sz="5000">
                <a:solidFill>
                  <a:srgbClr val="FFFFFF"/>
                </a:solidFill>
                <a:latin typeface="Poppins Bold"/>
              </a:rPr>
              <a:t>MODELOS ATÓMICOS</a:t>
            </a:r>
          </a:p>
        </p:txBody>
      </p:sp>
      <p:sp>
        <p:nvSpPr>
          <p:cNvPr id="44" name="TextBox 44"/>
          <p:cNvSpPr txBox="1"/>
          <p:nvPr/>
        </p:nvSpPr>
        <p:spPr>
          <a:xfrm>
            <a:off x="1031404" y="2925049"/>
            <a:ext cx="7604499" cy="10668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111"/>
              </a:lnSpc>
            </a:pPr>
            <a:r>
              <a:rPr lang="en-US" sz="1759">
                <a:solidFill>
                  <a:srgbClr val="000000"/>
                </a:solidFill>
                <a:latin typeface="Poppins"/>
              </a:rPr>
              <a:t>Son representaciones teóricas que describen la estructura y comportamiento de los átomos. Ayudan a entender cómo están compuestos los átomos y cómo interactúan entre sí en diferentes situaciones. </a:t>
            </a:r>
          </a:p>
        </p:txBody>
      </p:sp>
      <p:sp>
        <p:nvSpPr>
          <p:cNvPr id="45" name="TextBox 45"/>
          <p:cNvSpPr txBox="1"/>
          <p:nvPr/>
        </p:nvSpPr>
        <p:spPr>
          <a:xfrm>
            <a:off x="656947" y="8618755"/>
            <a:ext cx="8211107" cy="7010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1" indent="0" algn="ctr">
              <a:lnSpc>
                <a:spcPts val="1848"/>
              </a:lnSpc>
            </a:pPr>
            <a:r>
              <a:rPr lang="en-US" sz="1540">
                <a:solidFill>
                  <a:srgbClr val="000000"/>
                </a:solidFill>
                <a:latin typeface="Poppins"/>
              </a:rPr>
              <a:t>Los modelos atómicos son fundamentales porque proporcionan un marco conceptual para comprender la naturaleza de la materia y explicar una amplia gama de fenómenos químicos y físicos.</a:t>
            </a:r>
          </a:p>
        </p:txBody>
      </p:sp>
      <p:sp>
        <p:nvSpPr>
          <p:cNvPr id="46" name="TextBox 46"/>
          <p:cNvSpPr txBox="1"/>
          <p:nvPr/>
        </p:nvSpPr>
        <p:spPr>
          <a:xfrm>
            <a:off x="2333140" y="9725179"/>
            <a:ext cx="4858720" cy="10001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3840"/>
              </a:lnSpc>
            </a:pPr>
            <a:r>
              <a:rPr lang="en-US" sz="3200">
                <a:solidFill>
                  <a:srgbClr val="FFFFFF"/>
                </a:solidFill>
                <a:latin typeface="Poppins Bold"/>
              </a:rPr>
              <a:t>PRINCIPALES</a:t>
            </a:r>
            <a:r>
              <a:rPr lang="en-US" sz="3200" u="none" strike="noStrike">
                <a:solidFill>
                  <a:srgbClr val="FFFFFF"/>
                </a:solidFill>
                <a:latin typeface="Poppins Bold"/>
              </a:rPr>
              <a:t> MODELOS ATÓMICOS</a:t>
            </a:r>
          </a:p>
        </p:txBody>
      </p:sp>
      <p:sp>
        <p:nvSpPr>
          <p:cNvPr id="47" name="TextBox 47"/>
          <p:cNvSpPr txBox="1"/>
          <p:nvPr/>
        </p:nvSpPr>
        <p:spPr>
          <a:xfrm>
            <a:off x="3529859" y="14366355"/>
            <a:ext cx="3926383" cy="8153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168"/>
              </a:lnSpc>
            </a:pPr>
            <a:r>
              <a:rPr lang="en-US" sz="2640">
                <a:solidFill>
                  <a:srgbClr val="FFFFFF"/>
                </a:solidFill>
                <a:latin typeface="Poppins Bold"/>
              </a:rPr>
              <a:t>Modelo Atómico de Rutherford (1911)</a:t>
            </a:r>
          </a:p>
        </p:txBody>
      </p:sp>
      <p:sp>
        <p:nvSpPr>
          <p:cNvPr id="48" name="TextBox 48"/>
          <p:cNvSpPr txBox="1"/>
          <p:nvPr/>
        </p:nvSpPr>
        <p:spPr>
          <a:xfrm>
            <a:off x="3229582" y="15342158"/>
            <a:ext cx="4795183" cy="15906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111"/>
              </a:lnSpc>
            </a:pPr>
            <a:r>
              <a:rPr lang="en-US" sz="1759">
                <a:solidFill>
                  <a:srgbClr val="000000"/>
                </a:solidFill>
                <a:latin typeface="Poppins"/>
              </a:rPr>
              <a:t>Rutherford demostró que los átomos tienen un núcleo denso y cargado positivamente, rodeado por electrones en órbita. Su experimento de dispersión de partículas alfa llevó a la conclusión de que la mayoría del átomo es espacio vacío.</a:t>
            </a:r>
          </a:p>
        </p:txBody>
      </p:sp>
      <p:sp>
        <p:nvSpPr>
          <p:cNvPr id="49" name="TextBox 49"/>
          <p:cNvSpPr txBox="1"/>
          <p:nvPr/>
        </p:nvSpPr>
        <p:spPr>
          <a:xfrm>
            <a:off x="2153792" y="17452580"/>
            <a:ext cx="3634208" cy="8153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168"/>
              </a:lnSpc>
            </a:pPr>
            <a:r>
              <a:rPr lang="en-US" sz="2640">
                <a:solidFill>
                  <a:srgbClr val="FFFFFF"/>
                </a:solidFill>
                <a:latin typeface="Poppins Bold"/>
              </a:rPr>
              <a:t>Modelo Atómico de Bohr (1913)</a:t>
            </a:r>
          </a:p>
        </p:txBody>
      </p:sp>
      <p:sp>
        <p:nvSpPr>
          <p:cNvPr id="50" name="TextBox 50"/>
          <p:cNvSpPr txBox="1"/>
          <p:nvPr/>
        </p:nvSpPr>
        <p:spPr>
          <a:xfrm>
            <a:off x="1501776" y="18347055"/>
            <a:ext cx="4982780" cy="1769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80"/>
              </a:lnSpc>
            </a:pPr>
            <a:r>
              <a:rPr lang="en-US" sz="1650">
                <a:solidFill>
                  <a:srgbClr val="000000"/>
                </a:solidFill>
                <a:latin typeface="Poppins"/>
              </a:rPr>
              <a:t>Bohr refinó el modelo de Rutherford al incorporar la cuantización de la energía de los electrones. Propuso que los electrones orbitan alrededor del núcleo en niveles de energía discretos y que la emisión o absorción de radiación ocurre cuando los electrones saltan entre estas órbitas.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208</Words>
  <Application>Microsoft Office PowerPoint</Application>
  <PresentationFormat>Personalizado</PresentationFormat>
  <Paragraphs>12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Poppins Bold</vt:lpstr>
      <vt:lpstr>Calibri</vt:lpstr>
      <vt:lpstr>Arial</vt:lpstr>
      <vt:lpstr>Poppins</vt:lpstr>
      <vt:lpstr>Office Theme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revision>1</cp:revision>
  <dcterms:created xsi:type="dcterms:W3CDTF">2024-05-06T22:38:46Z</dcterms:created>
  <dcterms:modified xsi:type="dcterms:W3CDTF">2024-05-06T22:39:09Z</dcterms:modified>
  <dc:identifier/>
</cp:coreProperties>
</file>